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22_E6BE2A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5" r:id="rId3"/>
    <p:sldId id="286" r:id="rId4"/>
    <p:sldId id="281" r:id="rId5"/>
    <p:sldId id="289" r:id="rId6"/>
    <p:sldId id="279" r:id="rId7"/>
    <p:sldId id="288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3F2E5D-B6A7-54BD-2334-F4972B0E5585}" name="Yvette Lusby" initials="YL" userId="S::Yvette.Lusby@nzta.govt.nz::ceac7275-964a-47a4-b9bb-7b575868ac92" providerId="AD"/>
  <p188:author id="{A24DE564-94B4-4CF0-1879-AB2A5EEB1CDB}" name="Riccardo Areosa" initials="RA" userId="S::Riccardo.Areosa@nzta.govt.nz::3bf297f6-68e9-46bb-946d-29157325964f" providerId="AD"/>
  <p188:author id="{4E7049BF-783A-61ED-7EDB-3CBC7E5B98CA}" name="Geoff Taylor" initials="GT" userId="S::geoff.taylor@nzta.govt.nz::8ef0166a-663a-4718-9cf6-fbe9bc3b9d8b" providerId="AD"/>
  <p188:author id="{279A93F5-E221-38BA-0E30-FF82C4F8EFA0}" name="Yvette Lusby" initials="YL" userId="S::yvette.lusby@nzta.govt.nz::ceac7275-964a-47a4-b9bb-7b575868ac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1C8"/>
    <a:srgbClr val="287E8F"/>
    <a:srgbClr val="003B5C"/>
    <a:srgbClr val="28788C"/>
    <a:srgbClr val="3CB9BE"/>
    <a:srgbClr val="3CB8BE"/>
    <a:srgbClr val="006FB8"/>
    <a:srgbClr val="AFBD22"/>
    <a:srgbClr val="AFBD86"/>
    <a:srgbClr val="6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F838B-3358-48C2-A1AD-B5C6E0D46176}" v="77" dt="2023-06-26T03:49:43.873"/>
    <p1510:client id="{10B3242A-C945-30A1-8E8C-DF3F0C1C0D00}" v="36" dt="2023-09-03T23:20:44.917"/>
    <p1510:client id="{185908CC-2588-587F-D7FC-D50EA2A55CDB}" v="2" dt="2023-09-04T00:32:27.910"/>
    <p1510:client id="{34196D48-3311-CA77-1FAB-E928CEE91042}" v="134" dt="2023-09-03T23:52:44.405"/>
    <p1510:client id="{3756E320-C5E3-3248-2221-0919CEEC59C4}" v="14" dt="2023-09-05T22:26:18.347"/>
    <p1510:client id="{3FBF1DA4-E771-4F99-85D0-B79CB477DA19}" v="3" dt="2023-09-05T03:46:11.438"/>
    <p1510:client id="{5C8ABC6B-D976-13F8-431E-BD1A934DEAB4}" v="1" dt="2023-09-03T22:48:57.889"/>
    <p1510:client id="{8012C7CB-CF34-DFEC-E465-BD8A9E841636}" v="35" dt="2023-09-03T23:41:46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Areosa" userId="S::riccardo.areosa@nzta.govt.nz::3bf297f6-68e9-46bb-946d-29157325964f" providerId="AD" clId="Web-{34196D48-3311-CA77-1FAB-E928CEE91042}"/>
    <pc:docChg chg="modSld">
      <pc:chgData name="Riccardo Areosa" userId="S::riccardo.areosa@nzta.govt.nz::3bf297f6-68e9-46bb-946d-29157325964f" providerId="AD" clId="Web-{34196D48-3311-CA77-1FAB-E928CEE91042}" dt="2023-09-03T23:54:12.860" v="137" actId="20577"/>
      <pc:docMkLst>
        <pc:docMk/>
      </pc:docMkLst>
      <pc:sldChg chg="modSp">
        <pc:chgData name="Riccardo Areosa" userId="S::riccardo.areosa@nzta.govt.nz::3bf297f6-68e9-46bb-946d-29157325964f" providerId="AD" clId="Web-{34196D48-3311-CA77-1FAB-E928CEE91042}" dt="2023-09-03T23:54:12.860" v="137" actId="20577"/>
        <pc:sldMkLst>
          <pc:docMk/>
          <pc:sldMk cId="39318355" sldId="281"/>
        </pc:sldMkLst>
        <pc:graphicFrameChg chg="modGraphic">
          <ac:chgData name="Riccardo Areosa" userId="S::riccardo.areosa@nzta.govt.nz::3bf297f6-68e9-46bb-946d-29157325964f" providerId="AD" clId="Web-{34196D48-3311-CA77-1FAB-E928CEE91042}" dt="2023-09-03T23:54:12.860" v="137" actId="20577"/>
          <ac:graphicFrameMkLst>
            <pc:docMk/>
            <pc:sldMk cId="39318355" sldId="281"/>
            <ac:graphicFrameMk id="8" creationId="{29C38D3F-0D7C-D547-1CAF-47CC99EEB108}"/>
          </ac:graphicFrameMkLst>
        </pc:graphicFrameChg>
      </pc:sldChg>
      <pc:sldChg chg="addSp delSp modSp">
        <pc:chgData name="Riccardo Areosa" userId="S::riccardo.areosa@nzta.govt.nz::3bf297f6-68e9-46bb-946d-29157325964f" providerId="AD" clId="Web-{34196D48-3311-CA77-1FAB-E928CEE91042}" dt="2023-09-03T23:52:44.405" v="133" actId="20577"/>
        <pc:sldMkLst>
          <pc:docMk/>
          <pc:sldMk cId="241951404" sldId="290"/>
        </pc:sldMkLst>
        <pc:spChg chg="mod">
          <ac:chgData name="Riccardo Areosa" userId="S::riccardo.areosa@nzta.govt.nz::3bf297f6-68e9-46bb-946d-29157325964f" providerId="AD" clId="Web-{34196D48-3311-CA77-1FAB-E928CEE91042}" dt="2023-09-03T23:52:44.405" v="133" actId="20577"/>
          <ac:spMkLst>
            <pc:docMk/>
            <pc:sldMk cId="241951404" sldId="290"/>
            <ac:spMk id="2" creationId="{7CC79B9E-FE63-FC8B-59FA-88F45F241C56}"/>
          </ac:spMkLst>
        </pc:spChg>
        <pc:spChg chg="mod">
          <ac:chgData name="Riccardo Areosa" userId="S::riccardo.areosa@nzta.govt.nz::3bf297f6-68e9-46bb-946d-29157325964f" providerId="AD" clId="Web-{34196D48-3311-CA77-1FAB-E928CEE91042}" dt="2023-09-03T23:49:01.165" v="4" actId="20577"/>
          <ac:spMkLst>
            <pc:docMk/>
            <pc:sldMk cId="241951404" sldId="290"/>
            <ac:spMk id="3" creationId="{45ACBDC4-5EF3-F38A-B0B1-C230621CD881}"/>
          </ac:spMkLst>
        </pc:spChg>
        <pc:spChg chg="del">
          <ac:chgData name="Riccardo Areosa" userId="S::riccardo.areosa@nzta.govt.nz::3bf297f6-68e9-46bb-946d-29157325964f" providerId="AD" clId="Web-{34196D48-3311-CA77-1FAB-E928CEE91042}" dt="2023-09-03T23:48:22.789" v="2"/>
          <ac:spMkLst>
            <pc:docMk/>
            <pc:sldMk cId="241951404" sldId="290"/>
            <ac:spMk id="5" creationId="{0AE9083E-FA8C-BA01-2BD2-4762CEADA546}"/>
          </ac:spMkLst>
        </pc:spChg>
        <pc:picChg chg="add mod ord">
          <ac:chgData name="Riccardo Areosa" userId="S::riccardo.areosa@nzta.govt.nz::3bf297f6-68e9-46bb-946d-29157325964f" providerId="AD" clId="Web-{34196D48-3311-CA77-1FAB-E928CEE91042}" dt="2023-09-03T23:48:22.789" v="2"/>
          <ac:picMkLst>
            <pc:docMk/>
            <pc:sldMk cId="241951404" sldId="290"/>
            <ac:picMk id="4" creationId="{9FA469FE-D15A-92CD-74CF-0EB6DDE15B74}"/>
          </ac:picMkLst>
        </pc:picChg>
      </pc:sldChg>
    </pc:docChg>
  </pc:docChgLst>
  <pc:docChgLst>
    <pc:chgData name="Yvette Lusby" userId="S::yvette.lusby@nzta.govt.nz::ceac7275-964a-47a4-b9bb-7b575868ac92" providerId="AD" clId="Web-{185908CC-2588-587F-D7FC-D50EA2A55CDB}"/>
    <pc:docChg chg="mod">
      <pc:chgData name="Yvette Lusby" userId="S::yvette.lusby@nzta.govt.nz::ceac7275-964a-47a4-b9bb-7b575868ac92" providerId="AD" clId="Web-{185908CC-2588-587F-D7FC-D50EA2A55CDB}" dt="2023-09-04T00:32:27.910" v="1"/>
      <pc:docMkLst>
        <pc:docMk/>
      </pc:docMkLst>
      <pc:sldChg chg="addCm">
        <pc:chgData name="Yvette Lusby" userId="S::yvette.lusby@nzta.govt.nz::ceac7275-964a-47a4-b9bb-7b575868ac92" providerId="AD" clId="Web-{185908CC-2588-587F-D7FC-D50EA2A55CDB}" dt="2023-09-04T00:32:27.910" v="1"/>
        <pc:sldMkLst>
          <pc:docMk/>
          <pc:sldMk cId="241951404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vette Lusby" userId="S::yvette.lusby@nzta.govt.nz::ceac7275-964a-47a4-b9bb-7b575868ac92" providerId="AD" clId="Web-{185908CC-2588-587F-D7FC-D50EA2A55CDB}" dt="2023-09-04T00:32:27.910" v="1"/>
              <pc2:cmMkLst xmlns:pc2="http://schemas.microsoft.com/office/powerpoint/2019/9/main/command">
                <pc:docMk/>
                <pc:sldMk cId="241951404" sldId="290"/>
                <pc2:cmMk id="{3455ED79-012E-4B0A-9AA8-4D059F0CBE03}"/>
              </pc2:cmMkLst>
            </pc226:cmChg>
          </p:ext>
        </pc:extLst>
      </pc:sldChg>
    </pc:docChg>
  </pc:docChgLst>
  <pc:docChgLst>
    <pc:chgData name="Riccardo Areosa" userId="S::riccardo.areosa@nzta.govt.nz::3bf297f6-68e9-46bb-946d-29157325964f" providerId="AD" clId="Web-{3756E320-C5E3-3248-2221-0919CEEC59C4}"/>
    <pc:docChg chg="delSld modSld">
      <pc:chgData name="Riccardo Areosa" userId="S::riccardo.areosa@nzta.govt.nz::3bf297f6-68e9-46bb-946d-29157325964f" providerId="AD" clId="Web-{3756E320-C5E3-3248-2221-0919CEEC59C4}" dt="2023-09-05T22:26:18.347" v="13"/>
      <pc:docMkLst>
        <pc:docMk/>
      </pc:docMkLst>
      <pc:sldChg chg="del">
        <pc:chgData name="Riccardo Areosa" userId="S::riccardo.areosa@nzta.govt.nz::3bf297f6-68e9-46bb-946d-29157325964f" providerId="AD" clId="Web-{3756E320-C5E3-3248-2221-0919CEEC59C4}" dt="2023-09-05T22:26:18.347" v="13"/>
        <pc:sldMkLst>
          <pc:docMk/>
          <pc:sldMk cId="1803771979" sldId="283"/>
        </pc:sldMkLst>
      </pc:sldChg>
      <pc:sldChg chg="addSp delSp modSp">
        <pc:chgData name="Riccardo Areosa" userId="S::riccardo.areosa@nzta.govt.nz::3bf297f6-68e9-46bb-946d-29157325964f" providerId="AD" clId="Web-{3756E320-C5E3-3248-2221-0919CEEC59C4}" dt="2023-09-05T22:25:47.956" v="12" actId="1076"/>
        <pc:sldMkLst>
          <pc:docMk/>
          <pc:sldMk cId="2219172987" sldId="285"/>
        </pc:sldMkLst>
        <pc:spChg chg="mod">
          <ac:chgData name="Riccardo Areosa" userId="S::riccardo.areosa@nzta.govt.nz::3bf297f6-68e9-46bb-946d-29157325964f" providerId="AD" clId="Web-{3756E320-C5E3-3248-2221-0919CEEC59C4}" dt="2023-09-05T22:25:47.956" v="12" actId="1076"/>
          <ac:spMkLst>
            <pc:docMk/>
            <pc:sldMk cId="2219172987" sldId="285"/>
            <ac:spMk id="11" creationId="{2C6DEF32-146A-3303-6842-1DD6CEB1FF66}"/>
          </ac:spMkLst>
        </pc:spChg>
        <pc:grpChg chg="mod">
          <ac:chgData name="Riccardo Areosa" userId="S::riccardo.areosa@nzta.govt.nz::3bf297f6-68e9-46bb-946d-29157325964f" providerId="AD" clId="Web-{3756E320-C5E3-3248-2221-0919CEEC59C4}" dt="2023-09-05T22:25:36.268" v="11" actId="1076"/>
          <ac:grpSpMkLst>
            <pc:docMk/>
            <pc:sldMk cId="2219172987" sldId="285"/>
            <ac:grpSpMk id="8" creationId="{39B6229B-7A45-08CF-CF27-676759EFC577}"/>
          </ac:grpSpMkLst>
        </pc:grpChg>
        <pc:grpChg chg="mod">
          <ac:chgData name="Riccardo Areosa" userId="S::riccardo.areosa@nzta.govt.nz::3bf297f6-68e9-46bb-946d-29157325964f" providerId="AD" clId="Web-{3756E320-C5E3-3248-2221-0919CEEC59C4}" dt="2023-09-05T22:25:33.580" v="10" actId="1076"/>
          <ac:grpSpMkLst>
            <pc:docMk/>
            <pc:sldMk cId="2219172987" sldId="285"/>
            <ac:grpSpMk id="9" creationId="{DC802CCD-70CC-C6FC-3B89-0556B6AD713A}"/>
          </ac:grpSpMkLst>
        </pc:grpChg>
        <pc:graphicFrameChg chg="del">
          <ac:chgData name="Riccardo Areosa" userId="S::riccardo.areosa@nzta.govt.nz::3bf297f6-68e9-46bb-946d-29157325964f" providerId="AD" clId="Web-{3756E320-C5E3-3248-2221-0919CEEC59C4}" dt="2023-09-05T22:24:56.829" v="0"/>
          <ac:graphicFrameMkLst>
            <pc:docMk/>
            <pc:sldMk cId="2219172987" sldId="285"/>
            <ac:graphicFrameMk id="7" creationId="{9831D9B9-2528-B2D0-136D-5CAD4C8D0281}"/>
          </ac:graphicFrameMkLst>
        </pc:graphicFrameChg>
        <pc:picChg chg="add mod">
          <ac:chgData name="Riccardo Areosa" userId="S::riccardo.areosa@nzta.govt.nz::3bf297f6-68e9-46bb-946d-29157325964f" providerId="AD" clId="Web-{3756E320-C5E3-3248-2221-0919CEEC59C4}" dt="2023-09-05T22:25:20.049" v="8" actId="14100"/>
          <ac:picMkLst>
            <pc:docMk/>
            <pc:sldMk cId="2219172987" sldId="285"/>
            <ac:picMk id="2" creationId="{E7E3A841-E2C6-E6CF-D231-AB6C32701A26}"/>
          </ac:picMkLst>
        </pc:picChg>
      </pc:sldChg>
    </pc:docChg>
  </pc:docChgLst>
  <pc:docChgLst>
    <pc:chgData name="Riccardo Areosa" userId="S::riccardo.areosa@nzta.govt.nz::3bf297f6-68e9-46bb-946d-29157325964f" providerId="AD" clId="Web-{10B3242A-C945-30A1-8E8C-DF3F0C1C0D00}"/>
    <pc:docChg chg="delSld modSld sldOrd">
      <pc:chgData name="Riccardo Areosa" userId="S::riccardo.areosa@nzta.govt.nz::3bf297f6-68e9-46bb-946d-29157325964f" providerId="AD" clId="Web-{10B3242A-C945-30A1-8E8C-DF3F0C1C0D00}" dt="2023-09-03T23:21:16.778" v="184" actId="20577"/>
      <pc:docMkLst>
        <pc:docMk/>
      </pc:docMkLst>
      <pc:sldChg chg="ord">
        <pc:chgData name="Riccardo Areosa" userId="S::riccardo.areosa@nzta.govt.nz::3bf297f6-68e9-46bb-946d-29157325964f" providerId="AD" clId="Web-{10B3242A-C945-30A1-8E8C-DF3F0C1C0D00}" dt="2023-09-03T23:17:31.350" v="171"/>
        <pc:sldMkLst>
          <pc:docMk/>
          <pc:sldMk cId="2231931093" sldId="279"/>
        </pc:sldMkLst>
      </pc:sldChg>
      <pc:sldChg chg="addSp delSp modSp ord">
        <pc:chgData name="Riccardo Areosa" userId="S::riccardo.areosa@nzta.govt.nz::3bf297f6-68e9-46bb-946d-29157325964f" providerId="AD" clId="Web-{10B3242A-C945-30A1-8E8C-DF3F0C1C0D00}" dt="2023-09-03T23:18:10.523" v="181" actId="20577"/>
        <pc:sldMkLst>
          <pc:docMk/>
          <pc:sldMk cId="39318355" sldId="281"/>
        </pc:sldMkLst>
        <pc:spChg chg="mod">
          <ac:chgData name="Riccardo Areosa" userId="S::riccardo.areosa@nzta.govt.nz::3bf297f6-68e9-46bb-946d-29157325964f" providerId="AD" clId="Web-{10B3242A-C945-30A1-8E8C-DF3F0C1C0D00}" dt="2023-09-03T23:02:24.763" v="24" actId="20577"/>
          <ac:spMkLst>
            <pc:docMk/>
            <pc:sldMk cId="39318355" sldId="281"/>
            <ac:spMk id="3" creationId="{162FA120-6347-485A-1196-D241D99E14D5}"/>
          </ac:spMkLst>
        </pc:spChg>
        <pc:graphicFrameChg chg="add mod modGraphic">
          <ac:chgData name="Riccardo Areosa" userId="S::riccardo.areosa@nzta.govt.nz::3bf297f6-68e9-46bb-946d-29157325964f" providerId="AD" clId="Web-{10B3242A-C945-30A1-8E8C-DF3F0C1C0D00}" dt="2023-09-03T23:18:10.523" v="181" actId="20577"/>
          <ac:graphicFrameMkLst>
            <pc:docMk/>
            <pc:sldMk cId="39318355" sldId="281"/>
            <ac:graphicFrameMk id="8" creationId="{29C38D3F-0D7C-D547-1CAF-47CC99EEB108}"/>
          </ac:graphicFrameMkLst>
        </pc:graphicFrameChg>
        <pc:graphicFrameChg chg="del">
          <ac:chgData name="Riccardo Areosa" userId="S::riccardo.areosa@nzta.govt.nz::3bf297f6-68e9-46bb-946d-29157325964f" providerId="AD" clId="Web-{10B3242A-C945-30A1-8E8C-DF3F0C1C0D00}" dt="2023-09-03T23:03:49.437" v="67"/>
          <ac:graphicFrameMkLst>
            <pc:docMk/>
            <pc:sldMk cId="39318355" sldId="281"/>
            <ac:graphicFrameMk id="9" creationId="{89D9C231-2A93-63CF-C1E4-56E0A5D034BD}"/>
          </ac:graphicFrameMkLst>
        </pc:graphicFrameChg>
        <pc:picChg chg="del">
          <ac:chgData name="Riccardo Areosa" userId="S::riccardo.areosa@nzta.govt.nz::3bf297f6-68e9-46bb-946d-29157325964f" providerId="AD" clId="Web-{10B3242A-C945-30A1-8E8C-DF3F0C1C0D00}" dt="2023-09-03T22:59:39.946" v="0"/>
          <ac:picMkLst>
            <pc:docMk/>
            <pc:sldMk cId="39318355" sldId="281"/>
            <ac:picMk id="6" creationId="{42DC4B12-BCE5-7AC4-6C7C-9822653827C0}"/>
          </ac:picMkLst>
        </pc:picChg>
        <pc:picChg chg="add mod">
          <ac:chgData name="Riccardo Areosa" userId="S::riccardo.areosa@nzta.govt.nz::3bf297f6-68e9-46bb-946d-29157325964f" providerId="AD" clId="Web-{10B3242A-C945-30A1-8E8C-DF3F0C1C0D00}" dt="2023-09-03T23:17:10.740" v="168" actId="1076"/>
          <ac:picMkLst>
            <pc:docMk/>
            <pc:sldMk cId="39318355" sldId="281"/>
            <ac:picMk id="725" creationId="{5BA0BAEA-A2E1-ABFD-5FAA-31E774741995}"/>
          </ac:picMkLst>
        </pc:picChg>
        <pc:picChg chg="add mod">
          <ac:chgData name="Riccardo Areosa" userId="S::riccardo.areosa@nzta.govt.nz::3bf297f6-68e9-46bb-946d-29157325964f" providerId="AD" clId="Web-{10B3242A-C945-30A1-8E8C-DF3F0C1C0D00}" dt="2023-09-03T23:17:13.599" v="169" actId="1076"/>
          <ac:picMkLst>
            <pc:docMk/>
            <pc:sldMk cId="39318355" sldId="281"/>
            <ac:picMk id="736" creationId="{98332217-87DE-A901-D7D3-AB9C0730B01D}"/>
          </ac:picMkLst>
        </pc:picChg>
      </pc:sldChg>
      <pc:sldChg chg="del">
        <pc:chgData name="Riccardo Areosa" userId="S::riccardo.areosa@nzta.govt.nz::3bf297f6-68e9-46bb-946d-29157325964f" providerId="AD" clId="Web-{10B3242A-C945-30A1-8E8C-DF3F0C1C0D00}" dt="2023-09-03T23:17:23.271" v="170"/>
        <pc:sldMkLst>
          <pc:docMk/>
          <pc:sldMk cId="475662084" sldId="282"/>
        </pc:sldMkLst>
      </pc:sldChg>
      <pc:sldChg chg="modSp">
        <pc:chgData name="Riccardo Areosa" userId="S::riccardo.areosa@nzta.govt.nz::3bf297f6-68e9-46bb-946d-29157325964f" providerId="AD" clId="Web-{10B3242A-C945-30A1-8E8C-DF3F0C1C0D00}" dt="2023-09-03T23:21:16.778" v="184" actId="20577"/>
        <pc:sldMkLst>
          <pc:docMk/>
          <pc:sldMk cId="3410254387" sldId="284"/>
        </pc:sldMkLst>
        <pc:graphicFrameChg chg="modGraphic">
          <ac:chgData name="Riccardo Areosa" userId="S::riccardo.areosa@nzta.govt.nz::3bf297f6-68e9-46bb-946d-29157325964f" providerId="AD" clId="Web-{10B3242A-C945-30A1-8E8C-DF3F0C1C0D00}" dt="2023-09-03T23:21:16.778" v="184" actId="20577"/>
          <ac:graphicFrameMkLst>
            <pc:docMk/>
            <pc:sldMk cId="3410254387" sldId="284"/>
            <ac:graphicFrameMk id="10" creationId="{C415FEC9-10B7-B28F-FE16-2DB55A002355}"/>
          </ac:graphicFrameMkLst>
        </pc:graphicFrameChg>
      </pc:sldChg>
      <pc:sldChg chg="ord">
        <pc:chgData name="Riccardo Areosa" userId="S::riccardo.areosa@nzta.govt.nz::3bf297f6-68e9-46bb-946d-29157325964f" providerId="AD" clId="Web-{10B3242A-C945-30A1-8E8C-DF3F0C1C0D00}" dt="2023-09-03T23:20:44.917" v="182"/>
        <pc:sldMkLst>
          <pc:docMk/>
          <pc:sldMk cId="1666677087" sldId="286"/>
        </pc:sldMkLst>
      </pc:sldChg>
    </pc:docChg>
  </pc:docChgLst>
  <pc:docChgLst>
    <pc:chgData name="Riccardo Areosa" userId="S::riccardo.areosa@nzta.govt.nz::3bf297f6-68e9-46bb-946d-29157325964f" providerId="AD" clId="Web-{8012C7CB-CF34-DFEC-E465-BD8A9E841636}"/>
    <pc:docChg chg="addSld delSld modSld sldOrd">
      <pc:chgData name="Riccardo Areosa" userId="S::riccardo.areosa@nzta.govt.nz::3bf297f6-68e9-46bb-946d-29157325964f" providerId="AD" clId="Web-{8012C7CB-CF34-DFEC-E465-BD8A9E841636}" dt="2023-09-03T23:41:46.157" v="55" actId="20577"/>
      <pc:docMkLst>
        <pc:docMk/>
      </pc:docMkLst>
      <pc:sldChg chg="del">
        <pc:chgData name="Riccardo Areosa" userId="S::riccardo.areosa@nzta.govt.nz::3bf297f6-68e9-46bb-946d-29157325964f" providerId="AD" clId="Web-{8012C7CB-CF34-DFEC-E465-BD8A9E841636}" dt="2023-09-03T23:22:04.314" v="0"/>
        <pc:sldMkLst>
          <pc:docMk/>
          <pc:sldMk cId="3410254387" sldId="284"/>
        </pc:sldMkLst>
      </pc:sldChg>
      <pc:sldChg chg="modSp add ord">
        <pc:chgData name="Riccardo Areosa" userId="S::riccardo.areosa@nzta.govt.nz::3bf297f6-68e9-46bb-946d-29157325964f" providerId="AD" clId="Web-{8012C7CB-CF34-DFEC-E465-BD8A9E841636}" dt="2023-09-03T23:37:21.760" v="25" actId="20577"/>
        <pc:sldMkLst>
          <pc:docMk/>
          <pc:sldMk cId="3080144652" sldId="289"/>
        </pc:sldMkLst>
        <pc:graphicFrameChg chg="modGraphic">
          <ac:chgData name="Riccardo Areosa" userId="S::riccardo.areosa@nzta.govt.nz::3bf297f6-68e9-46bb-946d-29157325964f" providerId="AD" clId="Web-{8012C7CB-CF34-DFEC-E465-BD8A9E841636}" dt="2023-09-03T23:37:21.760" v="25" actId="20577"/>
          <ac:graphicFrameMkLst>
            <pc:docMk/>
            <pc:sldMk cId="3080144652" sldId="289"/>
            <ac:graphicFrameMk id="10" creationId="{C415FEC9-10B7-B28F-FE16-2DB55A002355}"/>
          </ac:graphicFrameMkLst>
        </pc:graphicFrameChg>
      </pc:sldChg>
      <pc:sldChg chg="delSp modSp new">
        <pc:chgData name="Riccardo Areosa" userId="S::riccardo.areosa@nzta.govt.nz::3bf297f6-68e9-46bb-946d-29157325964f" providerId="AD" clId="Web-{8012C7CB-CF34-DFEC-E465-BD8A9E841636}" dt="2023-09-03T23:41:46.157" v="55" actId="20577"/>
        <pc:sldMkLst>
          <pc:docMk/>
          <pc:sldMk cId="241951404" sldId="290"/>
        </pc:sldMkLst>
        <pc:spChg chg="mod">
          <ac:chgData name="Riccardo Areosa" userId="S::riccardo.areosa@nzta.govt.nz::3bf297f6-68e9-46bb-946d-29157325964f" providerId="AD" clId="Web-{8012C7CB-CF34-DFEC-E465-BD8A9E841636}" dt="2023-09-03T23:41:13.313" v="51" actId="14100"/>
          <ac:spMkLst>
            <pc:docMk/>
            <pc:sldMk cId="241951404" sldId="290"/>
            <ac:spMk id="2" creationId="{7CC79B9E-FE63-FC8B-59FA-88F45F241C56}"/>
          </ac:spMkLst>
        </pc:spChg>
        <pc:spChg chg="mod">
          <ac:chgData name="Riccardo Areosa" userId="S::riccardo.areosa@nzta.govt.nz::3bf297f6-68e9-46bb-946d-29157325964f" providerId="AD" clId="Web-{8012C7CB-CF34-DFEC-E465-BD8A9E841636}" dt="2023-09-03T23:41:46.157" v="55" actId="20577"/>
          <ac:spMkLst>
            <pc:docMk/>
            <pc:sldMk cId="241951404" sldId="290"/>
            <ac:spMk id="3" creationId="{45ACBDC4-5EF3-F38A-B0B1-C230621CD881}"/>
          </ac:spMkLst>
        </pc:spChg>
        <pc:spChg chg="del">
          <ac:chgData name="Riccardo Areosa" userId="S::riccardo.areosa@nzta.govt.nz::3bf297f6-68e9-46bb-946d-29157325964f" providerId="AD" clId="Web-{8012C7CB-CF34-DFEC-E465-BD8A9E841636}" dt="2023-09-03T23:40:06.420" v="30"/>
          <ac:spMkLst>
            <pc:docMk/>
            <pc:sldMk cId="241951404" sldId="290"/>
            <ac:spMk id="4" creationId="{6A6498C4-6D74-4BEF-DD39-24173BA7F436}"/>
          </ac:spMkLst>
        </pc:spChg>
      </pc:sldChg>
    </pc:docChg>
  </pc:docChgLst>
  <pc:docChgLst>
    <pc:chgData name="Geoff Taylor" userId="S::geoff.taylor@nzta.govt.nz::8ef0166a-663a-4718-9cf6-fbe9bc3b9d8b" providerId="AD" clId="Web-{3FBF1DA4-E771-4F99-85D0-B79CB477DA19}"/>
    <pc:docChg chg="mod sldOrd">
      <pc:chgData name="Geoff Taylor" userId="S::geoff.taylor@nzta.govt.nz::8ef0166a-663a-4718-9cf6-fbe9bc3b9d8b" providerId="AD" clId="Web-{3FBF1DA4-E771-4F99-85D0-B79CB477DA19}" dt="2023-09-05T03:46:11.438" v="2"/>
      <pc:docMkLst>
        <pc:docMk/>
      </pc:docMkLst>
      <pc:sldChg chg="ord">
        <pc:chgData name="Geoff Taylor" userId="S::geoff.taylor@nzta.govt.nz::8ef0166a-663a-4718-9cf6-fbe9bc3b9d8b" providerId="AD" clId="Web-{3FBF1DA4-E771-4F99-85D0-B79CB477DA19}" dt="2023-09-05T03:45:35.875" v="0"/>
        <pc:sldMkLst>
          <pc:docMk/>
          <pc:sldMk cId="2231931093" sldId="279"/>
        </pc:sldMkLst>
      </pc:sldChg>
      <pc:sldChg chg="modCm">
        <pc:chgData name="Geoff Taylor" userId="S::geoff.taylor@nzta.govt.nz::8ef0166a-663a-4718-9cf6-fbe9bc3b9d8b" providerId="AD" clId="Web-{3FBF1DA4-E771-4F99-85D0-B79CB477DA19}" dt="2023-09-05T03:46:11.438" v="2"/>
        <pc:sldMkLst>
          <pc:docMk/>
          <pc:sldMk cId="241951404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eoff Taylor" userId="S::geoff.taylor@nzta.govt.nz::8ef0166a-663a-4718-9cf6-fbe9bc3b9d8b" providerId="AD" clId="Web-{3FBF1DA4-E771-4F99-85D0-B79CB477DA19}" dt="2023-09-05T03:46:11.438" v="2"/>
              <pc2:cmMkLst xmlns:pc2="http://schemas.microsoft.com/office/powerpoint/2019/9/main/command">
                <pc:docMk/>
                <pc:sldMk cId="241951404" sldId="290"/>
                <pc2:cmMk id="{3455ED79-012E-4B0A-9AA8-4D059F0CBE03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E_6357795F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b="1"/>
              <a:t>Compliance Activities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Sheet4!$A$4:$A$7</c:f>
              <c:strCache>
                <c:ptCount val="4"/>
                <c:pt idx="0">
                  <c:v>Warnings</c:v>
                </c:pt>
                <c:pt idx="1">
                  <c:v>Reduced Permit Term</c:v>
                </c:pt>
                <c:pt idx="2">
                  <c:v>Operators Declined Permits</c:v>
                </c:pt>
                <c:pt idx="3">
                  <c:v>Revoked Permits</c:v>
                </c:pt>
              </c:strCache>
            </c:strRef>
          </c:cat>
          <c:val>
            <c:numRef>
              <c:f>Sheet4!$B$4:$B$7</c:f>
              <c:numCache>
                <c:formatCode>General</c:formatCode>
                <c:ptCount val="4"/>
                <c:pt idx="0">
                  <c:v>125</c:v>
                </c:pt>
                <c:pt idx="1">
                  <c:v>109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E-4DF0-AFB9-E6749B9B9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4210312"/>
        <c:axId val="1094214576"/>
      </c:barChart>
      <c:catAx>
        <c:axId val="109421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214576"/>
        <c:crosses val="autoZero"/>
        <c:auto val="1"/>
        <c:lblAlgn val="ctr"/>
        <c:lblOffset val="100"/>
        <c:noMultiLvlLbl val="0"/>
      </c:catAx>
      <c:valAx>
        <c:axId val="109421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210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2_E6BE2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55ED79-012E-4B0A-9AA8-4D059F0CBE03}" authorId="{279A93F5-E221-38BA-0E30-FF82C4F8EFA0}" created="2023-09-04T00:32:27.91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1951404" sldId="290"/>
      <ac:spMk id="2" creationId="{7CC79B9E-FE63-FC8B-59FA-88F45F241C56}"/>
    </ac:deMkLst>
    <p188:txBody>
      <a:bodyPr/>
      <a:lstStyle/>
      <a:p>
        <a:r>
          <a:rPr lang="en-GB"/>
          <a:t>we say permit fee changes then the bullets below refer to licensing ? I know permit fees on the side wonder if licensing should be on another slide 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09-05T03:46:11.438" authorId="{4E7049BF-783A-61ED-7EDB-3CBC7E5B98CA}"/>
          </p223:rxn>
        </p223:reactions>
      </p:ext>
    </p188:extLst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47599-FA25-4D9A-AFB2-CE52541EDAC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B700D-FA4A-433E-8F34-0EB67FF64BFB}">
      <dgm:prSet phldrT="[Text]" phldr="0"/>
      <dgm:spPr/>
      <dgm:t>
        <a:bodyPr/>
        <a:lstStyle/>
        <a:p>
          <a:r>
            <a:rPr lang="en-US">
              <a:latin typeface="Arial"/>
            </a:rPr>
            <a:t>50MAX</a:t>
          </a:r>
          <a:endParaRPr lang="en-US"/>
        </a:p>
      </dgm:t>
    </dgm:pt>
    <dgm:pt modelId="{225C016B-011E-4AB3-8347-6B80AA8876E0}" type="parTrans" cxnId="{1345962C-A687-41B8-AC4D-8B36078A9402}">
      <dgm:prSet/>
      <dgm:spPr/>
      <dgm:t>
        <a:bodyPr/>
        <a:lstStyle/>
        <a:p>
          <a:endParaRPr lang="en-US"/>
        </a:p>
      </dgm:t>
    </dgm:pt>
    <dgm:pt modelId="{E78E6D5A-2A1D-4FD3-957E-FF838BE7EA67}" type="sibTrans" cxnId="{1345962C-A687-41B8-AC4D-8B36078A9402}">
      <dgm:prSet/>
      <dgm:spPr/>
      <dgm:t>
        <a:bodyPr/>
        <a:lstStyle/>
        <a:p>
          <a:endParaRPr lang="en-US"/>
        </a:p>
      </dgm:t>
    </dgm:pt>
    <dgm:pt modelId="{47C0F402-F668-4947-9289-AB7D9924B9C7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Grey DC added</a:t>
          </a:r>
          <a:endParaRPr lang="en-US"/>
        </a:p>
      </dgm:t>
    </dgm:pt>
    <dgm:pt modelId="{123B0FA1-4F46-4FC2-96C4-FB6AB209BD25}" type="parTrans" cxnId="{B3F32BFD-D8CC-4D44-9157-A1234E8E4733}">
      <dgm:prSet/>
      <dgm:spPr/>
      <dgm:t>
        <a:bodyPr/>
        <a:lstStyle/>
        <a:p>
          <a:endParaRPr lang="en-US"/>
        </a:p>
      </dgm:t>
    </dgm:pt>
    <dgm:pt modelId="{351FAAE0-0D7D-48C3-B503-DE8407B39B23}" type="sibTrans" cxnId="{B3F32BFD-D8CC-4D44-9157-A1234E8E4733}">
      <dgm:prSet/>
      <dgm:spPr/>
      <dgm:t>
        <a:bodyPr/>
        <a:lstStyle/>
        <a:p>
          <a:endParaRPr lang="en-US"/>
        </a:p>
      </dgm:t>
    </dgm:pt>
    <dgm:pt modelId="{ACC4D869-DA3D-481E-B43E-CE05E5778781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Westlands soon</a:t>
          </a:r>
          <a:endParaRPr lang="en-US"/>
        </a:p>
      </dgm:t>
    </dgm:pt>
    <dgm:pt modelId="{5A4A302A-C2C8-4BEA-9156-2B7C229CE4B3}" type="parTrans" cxnId="{D9532CF5-FE1C-4547-9F8F-85F13664F5D8}">
      <dgm:prSet/>
      <dgm:spPr/>
      <dgm:t>
        <a:bodyPr/>
        <a:lstStyle/>
        <a:p>
          <a:endParaRPr lang="en-US"/>
        </a:p>
      </dgm:t>
    </dgm:pt>
    <dgm:pt modelId="{732CCAD3-7B32-456A-ACD6-801CF20FD394}" type="sibTrans" cxnId="{D9532CF5-FE1C-4547-9F8F-85F13664F5D8}">
      <dgm:prSet/>
      <dgm:spPr/>
      <dgm:t>
        <a:bodyPr/>
        <a:lstStyle/>
        <a:p>
          <a:endParaRPr lang="en-US"/>
        </a:p>
      </dgm:t>
    </dgm:pt>
    <dgm:pt modelId="{EFE9B110-D1AE-4479-938A-6229B54F8BCE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Full HPMV</a:t>
          </a:r>
          <a:endParaRPr lang="en-US"/>
        </a:p>
      </dgm:t>
    </dgm:pt>
    <dgm:pt modelId="{8E3689DF-CB7A-42DD-B76E-3D1808DD417D}" type="parTrans" cxnId="{7B98786F-7F90-4DF4-82EF-6526549EADED}">
      <dgm:prSet/>
      <dgm:spPr/>
      <dgm:t>
        <a:bodyPr/>
        <a:lstStyle/>
        <a:p>
          <a:endParaRPr lang="en-US"/>
        </a:p>
      </dgm:t>
    </dgm:pt>
    <dgm:pt modelId="{1B2C5C07-B0A7-42BE-BBFF-F69DC046917F}" type="sibTrans" cxnId="{7B98786F-7F90-4DF4-82EF-6526549EADED}">
      <dgm:prSet/>
      <dgm:spPr/>
      <dgm:t>
        <a:bodyPr/>
        <a:lstStyle/>
        <a:p>
          <a:endParaRPr lang="en-US"/>
        </a:p>
      </dgm:t>
    </dgm:pt>
    <dgm:pt modelId="{AD02C91B-7591-4FEA-A2D1-CF48EC5B34B7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 SH Network Map Established (70% access)</a:t>
          </a:r>
          <a:endParaRPr lang="en-US"/>
        </a:p>
      </dgm:t>
    </dgm:pt>
    <dgm:pt modelId="{E6A390E0-9D91-40CB-B45B-ADB41FEDFA88}" type="parTrans" cxnId="{9E0BF670-1518-4C5D-939E-D183206D3CC5}">
      <dgm:prSet/>
      <dgm:spPr/>
      <dgm:t>
        <a:bodyPr/>
        <a:lstStyle/>
        <a:p>
          <a:endParaRPr lang="en-US"/>
        </a:p>
      </dgm:t>
    </dgm:pt>
    <dgm:pt modelId="{30E1F179-E20D-4F9E-9D54-DA9E64EA44F9}" type="sibTrans" cxnId="{9E0BF670-1518-4C5D-939E-D183206D3CC5}">
      <dgm:prSet/>
      <dgm:spPr/>
      <dgm:t>
        <a:bodyPr/>
        <a:lstStyle/>
        <a:p>
          <a:endParaRPr lang="en-US"/>
        </a:p>
      </dgm:t>
    </dgm:pt>
    <dgm:pt modelId="{6B58D313-A0BE-4CC3-AFDA-343847034598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 12 councils have signed up and pdf list of roads available</a:t>
          </a:r>
          <a:endParaRPr lang="en-US"/>
        </a:p>
      </dgm:t>
    </dgm:pt>
    <dgm:pt modelId="{A294495C-B17A-4864-8E0F-C65D05BBE9DD}" type="parTrans" cxnId="{CD3999CC-A90C-4F03-A4F0-82E5D7A044F9}">
      <dgm:prSet/>
      <dgm:spPr/>
      <dgm:t>
        <a:bodyPr/>
        <a:lstStyle/>
        <a:p>
          <a:endParaRPr lang="en-US"/>
        </a:p>
      </dgm:t>
    </dgm:pt>
    <dgm:pt modelId="{5E19148A-E24E-4AD1-92C5-937178060402}" type="sibTrans" cxnId="{CD3999CC-A90C-4F03-A4F0-82E5D7A044F9}">
      <dgm:prSet/>
      <dgm:spPr/>
      <dgm:t>
        <a:bodyPr/>
        <a:lstStyle/>
        <a:p>
          <a:endParaRPr lang="en-US"/>
        </a:p>
      </dgm:t>
    </dgm:pt>
    <dgm:pt modelId="{1FF25095-939A-4D4F-A787-89CE8A2B486F}">
      <dgm:prSet phldr="0"/>
      <dgm:spPr/>
      <dgm:t>
        <a:bodyPr/>
        <a:lstStyle/>
        <a:p>
          <a:pPr rtl="0"/>
          <a:r>
            <a:rPr lang="en-US">
              <a:latin typeface="Arial"/>
            </a:rPr>
            <a:t>+/-98% of access to Local Councils</a:t>
          </a:r>
        </a:p>
      </dgm:t>
    </dgm:pt>
    <dgm:pt modelId="{45D98EAB-5564-4ECF-B4BC-7D897FFF225E}" type="parTrans" cxnId="{E63D105C-930A-433C-98D3-F8E411A02E2E}">
      <dgm:prSet/>
      <dgm:spPr/>
    </dgm:pt>
    <dgm:pt modelId="{1FB07734-002D-4340-814C-8E7FE2E9AC62}" type="sibTrans" cxnId="{E63D105C-930A-433C-98D3-F8E411A02E2E}">
      <dgm:prSet/>
      <dgm:spPr/>
    </dgm:pt>
    <dgm:pt modelId="{BA0C1878-5A3D-4E4F-BD67-F82B02312AD5}">
      <dgm:prSet phldr="0"/>
      <dgm:spPr/>
      <dgm:t>
        <a:bodyPr/>
        <a:lstStyle/>
        <a:p>
          <a:pPr rtl="0"/>
          <a:r>
            <a:rPr lang="en-US">
              <a:latin typeface="Arial"/>
            </a:rPr>
            <a:t>Digital Full map in developement</a:t>
          </a:r>
        </a:p>
      </dgm:t>
    </dgm:pt>
    <dgm:pt modelId="{37F8B249-AD14-46DF-BD60-21A371FB0178}" type="parTrans" cxnId="{08ECE98A-2A26-4CE3-8A46-59F31C99E3AC}">
      <dgm:prSet/>
      <dgm:spPr/>
    </dgm:pt>
    <dgm:pt modelId="{DFEC8DC2-3D5B-41D1-9548-858025F8F3AF}" type="sibTrans" cxnId="{08ECE98A-2A26-4CE3-8A46-59F31C99E3AC}">
      <dgm:prSet/>
      <dgm:spPr/>
    </dgm:pt>
    <dgm:pt modelId="{93D7FAFD-ED3B-4E60-ABF9-B48DDB7AD22A}" type="pres">
      <dgm:prSet presAssocID="{53047599-FA25-4D9A-AFB2-CE52541EDAC7}" presName="Name0" presStyleCnt="0">
        <dgm:presLayoutVars>
          <dgm:dir/>
          <dgm:animLvl val="lvl"/>
          <dgm:resizeHandles/>
        </dgm:presLayoutVars>
      </dgm:prSet>
      <dgm:spPr/>
    </dgm:pt>
    <dgm:pt modelId="{7FD20CC4-ED0B-4BE4-8818-13A8903B67DF}" type="pres">
      <dgm:prSet presAssocID="{E26B700D-FA4A-433E-8F34-0EB67FF64BFB}" presName="linNode" presStyleCnt="0"/>
      <dgm:spPr/>
    </dgm:pt>
    <dgm:pt modelId="{431D5BB4-3C5E-4053-80C8-F071737AF285}" type="pres">
      <dgm:prSet presAssocID="{E26B700D-FA4A-433E-8F34-0EB67FF64BFB}" presName="parentShp" presStyleLbl="node1" presStyleIdx="0" presStyleCnt="2">
        <dgm:presLayoutVars>
          <dgm:bulletEnabled val="1"/>
        </dgm:presLayoutVars>
      </dgm:prSet>
      <dgm:spPr/>
    </dgm:pt>
    <dgm:pt modelId="{62D308E7-1377-4EEF-983F-B268E5634DCA}" type="pres">
      <dgm:prSet presAssocID="{E26B700D-FA4A-433E-8F34-0EB67FF64BFB}" presName="childShp" presStyleLbl="bgAccFollowNode1" presStyleIdx="0" presStyleCnt="2">
        <dgm:presLayoutVars>
          <dgm:bulletEnabled val="1"/>
        </dgm:presLayoutVars>
      </dgm:prSet>
      <dgm:spPr/>
    </dgm:pt>
    <dgm:pt modelId="{49205B9F-7C4F-4EED-A7A2-4206268B9AB6}" type="pres">
      <dgm:prSet presAssocID="{E78E6D5A-2A1D-4FD3-957E-FF838BE7EA67}" presName="spacing" presStyleCnt="0"/>
      <dgm:spPr/>
    </dgm:pt>
    <dgm:pt modelId="{345B1356-AD17-4D97-9A9F-0019BDA38BE7}" type="pres">
      <dgm:prSet presAssocID="{EFE9B110-D1AE-4479-938A-6229B54F8BCE}" presName="linNode" presStyleCnt="0"/>
      <dgm:spPr/>
    </dgm:pt>
    <dgm:pt modelId="{459B909D-6BC5-458C-9CC6-C0E533E9177C}" type="pres">
      <dgm:prSet presAssocID="{EFE9B110-D1AE-4479-938A-6229B54F8BCE}" presName="parentShp" presStyleLbl="node1" presStyleIdx="1" presStyleCnt="2">
        <dgm:presLayoutVars>
          <dgm:bulletEnabled val="1"/>
        </dgm:presLayoutVars>
      </dgm:prSet>
      <dgm:spPr/>
    </dgm:pt>
    <dgm:pt modelId="{851E3F0D-7B4B-41D1-BBD4-ECE51C2624B8}" type="pres">
      <dgm:prSet presAssocID="{EFE9B110-D1AE-4479-938A-6229B54F8BC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4017F06-11C7-477D-A970-03A7D9E82121}" type="presOf" srcId="{1FF25095-939A-4D4F-A787-89CE8A2B486F}" destId="{62D308E7-1377-4EEF-983F-B268E5634DCA}" srcOrd="0" destOrd="2" presId="urn:microsoft.com/office/officeart/2005/8/layout/vList6"/>
    <dgm:cxn modelId="{2E163213-867B-44A9-B2F1-7ED3FAC3AE26}" type="presOf" srcId="{EFE9B110-D1AE-4479-938A-6229B54F8BCE}" destId="{459B909D-6BC5-458C-9CC6-C0E533E9177C}" srcOrd="0" destOrd="0" presId="urn:microsoft.com/office/officeart/2005/8/layout/vList6"/>
    <dgm:cxn modelId="{1345962C-A687-41B8-AC4D-8B36078A9402}" srcId="{53047599-FA25-4D9A-AFB2-CE52541EDAC7}" destId="{E26B700D-FA4A-433E-8F34-0EB67FF64BFB}" srcOrd="0" destOrd="0" parTransId="{225C016B-011E-4AB3-8347-6B80AA8876E0}" sibTransId="{E78E6D5A-2A1D-4FD3-957E-FF838BE7EA67}"/>
    <dgm:cxn modelId="{ED189934-1EEF-47C3-8DA3-65190CFAB7A3}" type="presOf" srcId="{6B58D313-A0BE-4CC3-AFDA-343847034598}" destId="{851E3F0D-7B4B-41D1-BBD4-ECE51C2624B8}" srcOrd="0" destOrd="1" presId="urn:microsoft.com/office/officeart/2005/8/layout/vList6"/>
    <dgm:cxn modelId="{9E8B2037-13D9-4BF7-9632-82F77EA790D0}" type="presOf" srcId="{E26B700D-FA4A-433E-8F34-0EB67FF64BFB}" destId="{431D5BB4-3C5E-4053-80C8-F071737AF285}" srcOrd="0" destOrd="0" presId="urn:microsoft.com/office/officeart/2005/8/layout/vList6"/>
    <dgm:cxn modelId="{E63D105C-930A-433C-98D3-F8E411A02E2E}" srcId="{E26B700D-FA4A-433E-8F34-0EB67FF64BFB}" destId="{1FF25095-939A-4D4F-A787-89CE8A2B486F}" srcOrd="2" destOrd="0" parTransId="{45D98EAB-5564-4ECF-B4BC-7D897FFF225E}" sibTransId="{1FB07734-002D-4340-814C-8E7FE2E9AC62}"/>
    <dgm:cxn modelId="{479EE763-E4A1-46BE-ACF9-BFA3789C1764}" type="presOf" srcId="{AD02C91B-7591-4FEA-A2D1-CF48EC5B34B7}" destId="{851E3F0D-7B4B-41D1-BBD4-ECE51C2624B8}" srcOrd="0" destOrd="0" presId="urn:microsoft.com/office/officeart/2005/8/layout/vList6"/>
    <dgm:cxn modelId="{7B98786F-7F90-4DF4-82EF-6526549EADED}" srcId="{53047599-FA25-4D9A-AFB2-CE52541EDAC7}" destId="{EFE9B110-D1AE-4479-938A-6229B54F8BCE}" srcOrd="1" destOrd="0" parTransId="{8E3689DF-CB7A-42DD-B76E-3D1808DD417D}" sibTransId="{1B2C5C07-B0A7-42BE-BBFF-F69DC046917F}"/>
    <dgm:cxn modelId="{9E0BF670-1518-4C5D-939E-D183206D3CC5}" srcId="{EFE9B110-D1AE-4479-938A-6229B54F8BCE}" destId="{AD02C91B-7591-4FEA-A2D1-CF48EC5B34B7}" srcOrd="0" destOrd="0" parTransId="{E6A390E0-9D91-40CB-B45B-ADB41FEDFA88}" sibTransId="{30E1F179-E20D-4F9E-9D54-DA9E64EA44F9}"/>
    <dgm:cxn modelId="{08ECE98A-2A26-4CE3-8A46-59F31C99E3AC}" srcId="{EFE9B110-D1AE-4479-938A-6229B54F8BCE}" destId="{BA0C1878-5A3D-4E4F-BD67-F82B02312AD5}" srcOrd="2" destOrd="0" parTransId="{37F8B249-AD14-46DF-BD60-21A371FB0178}" sibTransId="{DFEC8DC2-3D5B-41D1-9548-858025F8F3AF}"/>
    <dgm:cxn modelId="{B92A35AF-92CB-4AC4-96CC-1AAFD08B96CA}" type="presOf" srcId="{53047599-FA25-4D9A-AFB2-CE52541EDAC7}" destId="{93D7FAFD-ED3B-4E60-ABF9-B48DDB7AD22A}" srcOrd="0" destOrd="0" presId="urn:microsoft.com/office/officeart/2005/8/layout/vList6"/>
    <dgm:cxn modelId="{CD3999CC-A90C-4F03-A4F0-82E5D7A044F9}" srcId="{EFE9B110-D1AE-4479-938A-6229B54F8BCE}" destId="{6B58D313-A0BE-4CC3-AFDA-343847034598}" srcOrd="1" destOrd="0" parTransId="{A294495C-B17A-4864-8E0F-C65D05BBE9DD}" sibTransId="{5E19148A-E24E-4AD1-92C5-937178060402}"/>
    <dgm:cxn modelId="{26CC1ECE-252E-4D95-BB8E-ECEBB63A7449}" type="presOf" srcId="{BA0C1878-5A3D-4E4F-BD67-F82B02312AD5}" destId="{851E3F0D-7B4B-41D1-BBD4-ECE51C2624B8}" srcOrd="0" destOrd="2" presId="urn:microsoft.com/office/officeart/2005/8/layout/vList6"/>
    <dgm:cxn modelId="{D1D3B1D7-E0BD-4B05-BDEC-D12ECDEAA439}" type="presOf" srcId="{ACC4D869-DA3D-481E-B43E-CE05E5778781}" destId="{62D308E7-1377-4EEF-983F-B268E5634DCA}" srcOrd="0" destOrd="1" presId="urn:microsoft.com/office/officeart/2005/8/layout/vList6"/>
    <dgm:cxn modelId="{BC1643E2-2187-486D-97BC-8A3112B9E051}" type="presOf" srcId="{47C0F402-F668-4947-9289-AB7D9924B9C7}" destId="{62D308E7-1377-4EEF-983F-B268E5634DCA}" srcOrd="0" destOrd="0" presId="urn:microsoft.com/office/officeart/2005/8/layout/vList6"/>
    <dgm:cxn modelId="{D9532CF5-FE1C-4547-9F8F-85F13664F5D8}" srcId="{E26B700D-FA4A-433E-8F34-0EB67FF64BFB}" destId="{ACC4D869-DA3D-481E-B43E-CE05E5778781}" srcOrd="1" destOrd="0" parTransId="{5A4A302A-C2C8-4BEA-9156-2B7C229CE4B3}" sibTransId="{732CCAD3-7B32-456A-ACD6-801CF20FD394}"/>
    <dgm:cxn modelId="{B3F32BFD-D8CC-4D44-9157-A1234E8E4733}" srcId="{E26B700D-FA4A-433E-8F34-0EB67FF64BFB}" destId="{47C0F402-F668-4947-9289-AB7D9924B9C7}" srcOrd="0" destOrd="0" parTransId="{123B0FA1-4F46-4FC2-96C4-FB6AB209BD25}" sibTransId="{351FAAE0-0D7D-48C3-B503-DE8407B39B23}"/>
    <dgm:cxn modelId="{EFDA0C81-AC4C-4E87-A6C3-C7308B430284}" type="presParOf" srcId="{93D7FAFD-ED3B-4E60-ABF9-B48DDB7AD22A}" destId="{7FD20CC4-ED0B-4BE4-8818-13A8903B67DF}" srcOrd="0" destOrd="0" presId="urn:microsoft.com/office/officeart/2005/8/layout/vList6"/>
    <dgm:cxn modelId="{5D063C88-F95C-499A-A5AA-A5B287289911}" type="presParOf" srcId="{7FD20CC4-ED0B-4BE4-8818-13A8903B67DF}" destId="{431D5BB4-3C5E-4053-80C8-F071737AF285}" srcOrd="0" destOrd="0" presId="urn:microsoft.com/office/officeart/2005/8/layout/vList6"/>
    <dgm:cxn modelId="{7212F554-2E5F-4FCE-91A7-2C6A0E5E75B8}" type="presParOf" srcId="{7FD20CC4-ED0B-4BE4-8818-13A8903B67DF}" destId="{62D308E7-1377-4EEF-983F-B268E5634DCA}" srcOrd="1" destOrd="0" presId="urn:microsoft.com/office/officeart/2005/8/layout/vList6"/>
    <dgm:cxn modelId="{B3E71CE4-D630-4E32-BC5A-CB1A99851B1E}" type="presParOf" srcId="{93D7FAFD-ED3B-4E60-ABF9-B48DDB7AD22A}" destId="{49205B9F-7C4F-4EED-A7A2-4206268B9AB6}" srcOrd="1" destOrd="0" presId="urn:microsoft.com/office/officeart/2005/8/layout/vList6"/>
    <dgm:cxn modelId="{22B32935-CFAC-4C03-B40C-EC2A1FB2983D}" type="presParOf" srcId="{93D7FAFD-ED3B-4E60-ABF9-B48DDB7AD22A}" destId="{345B1356-AD17-4D97-9A9F-0019BDA38BE7}" srcOrd="2" destOrd="0" presId="urn:microsoft.com/office/officeart/2005/8/layout/vList6"/>
    <dgm:cxn modelId="{03B19897-339F-4F40-810C-C6566C267A55}" type="presParOf" srcId="{345B1356-AD17-4D97-9A9F-0019BDA38BE7}" destId="{459B909D-6BC5-458C-9CC6-C0E533E9177C}" srcOrd="0" destOrd="0" presId="urn:microsoft.com/office/officeart/2005/8/layout/vList6"/>
    <dgm:cxn modelId="{F615BBBB-B738-42F9-80E8-4615E4F88595}" type="presParOf" srcId="{345B1356-AD17-4D97-9A9F-0019BDA38BE7}" destId="{851E3F0D-7B4B-41D1-BBD4-ECE51C2624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80BB3-6D10-49E9-B608-A1CF3D6F60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BF6797E-BF89-423D-9468-E3A92820E0B7}">
      <dgm:prSet/>
      <dgm:spPr/>
      <dgm:t>
        <a:bodyPr/>
        <a:lstStyle/>
        <a:p>
          <a:r>
            <a:rPr lang="en-NZ" b="0"/>
            <a:t>Removal of attribute sheets for OL and 50MAX and HPMV</a:t>
          </a:r>
          <a:endParaRPr lang="en-NZ"/>
        </a:p>
      </dgm:t>
    </dgm:pt>
    <dgm:pt modelId="{E69DBEF7-4D23-4CC0-8F17-6B9BEB29625F}" type="parTrans" cxnId="{177C93FB-47A9-47FC-BC70-4A252F7E2418}">
      <dgm:prSet/>
      <dgm:spPr/>
      <dgm:t>
        <a:bodyPr/>
        <a:lstStyle/>
        <a:p>
          <a:endParaRPr lang="en-NZ"/>
        </a:p>
      </dgm:t>
    </dgm:pt>
    <dgm:pt modelId="{D92B990F-2458-4C6E-A33F-80F650B6A0A7}" type="sibTrans" cxnId="{177C93FB-47A9-47FC-BC70-4A252F7E2418}">
      <dgm:prSet/>
      <dgm:spPr/>
      <dgm:t>
        <a:bodyPr/>
        <a:lstStyle/>
        <a:p>
          <a:endParaRPr lang="en-NZ"/>
        </a:p>
      </dgm:t>
    </dgm:pt>
    <dgm:pt modelId="{085A12A6-3E7D-4166-9FC7-7A914F6973A0}">
      <dgm:prSet/>
      <dgm:spPr/>
      <dgm:t>
        <a:bodyPr/>
        <a:lstStyle/>
        <a:p>
          <a:r>
            <a:rPr lang="en-NZ" b="0">
              <a:solidFill>
                <a:schemeClr val="bg1"/>
              </a:solidFill>
            </a:rPr>
            <a:t>Extending the number of combinations to 10 per application, initially 50MAX</a:t>
          </a:r>
          <a:endParaRPr lang="en-NZ">
            <a:solidFill>
              <a:schemeClr val="bg1"/>
            </a:solidFill>
          </a:endParaRPr>
        </a:p>
      </dgm:t>
    </dgm:pt>
    <dgm:pt modelId="{0191718C-29C7-4D42-B67A-DE44C292DA1A}" type="parTrans" cxnId="{F1CF16C6-06D6-4E96-95BC-41D622D087CD}">
      <dgm:prSet/>
      <dgm:spPr/>
      <dgm:t>
        <a:bodyPr/>
        <a:lstStyle/>
        <a:p>
          <a:endParaRPr lang="en-NZ"/>
        </a:p>
      </dgm:t>
    </dgm:pt>
    <dgm:pt modelId="{F24322CB-1F02-4609-B9F9-B99344810A05}" type="sibTrans" cxnId="{F1CF16C6-06D6-4E96-95BC-41D622D087CD}">
      <dgm:prSet/>
      <dgm:spPr/>
      <dgm:t>
        <a:bodyPr/>
        <a:lstStyle/>
        <a:p>
          <a:endParaRPr lang="en-NZ"/>
        </a:p>
      </dgm:t>
    </dgm:pt>
    <dgm:pt modelId="{12383F2E-5724-41ED-9B85-7FB98797C64A}">
      <dgm:prSet/>
      <dgm:spPr/>
      <dgm:t>
        <a:bodyPr/>
        <a:lstStyle/>
        <a:p>
          <a:r>
            <a:rPr lang="en-NZ"/>
            <a:t>Extend the validity of permits to 3/5 years</a:t>
          </a:r>
        </a:p>
      </dgm:t>
    </dgm:pt>
    <dgm:pt modelId="{E1FB81D2-D808-4CAE-A9D5-E706C99EE0F8}" type="parTrans" cxnId="{8B5E922F-751F-4689-9263-188C76E282D4}">
      <dgm:prSet/>
      <dgm:spPr/>
      <dgm:t>
        <a:bodyPr/>
        <a:lstStyle/>
        <a:p>
          <a:endParaRPr lang="en-NZ"/>
        </a:p>
      </dgm:t>
    </dgm:pt>
    <dgm:pt modelId="{9CD67806-D6A5-4DCD-8621-3AEC44E6CBAA}" type="sibTrans" cxnId="{8B5E922F-751F-4689-9263-188C76E282D4}">
      <dgm:prSet/>
      <dgm:spPr/>
      <dgm:t>
        <a:bodyPr/>
        <a:lstStyle/>
        <a:p>
          <a:endParaRPr lang="en-NZ"/>
        </a:p>
      </dgm:t>
    </dgm:pt>
    <dgm:pt modelId="{EE96C472-ED2A-4F5B-995E-92CAF61CA15A}">
      <dgm:prSet/>
      <dgm:spPr/>
      <dgm:t>
        <a:bodyPr/>
        <a:lstStyle/>
        <a:p>
          <a:r>
            <a:rPr lang="en-NZ">
              <a:solidFill>
                <a:schemeClr val="bg1"/>
              </a:solidFill>
            </a:rPr>
            <a:t>Explore the 54T network opportunity- SH network screened and 94% accessible</a:t>
          </a:r>
        </a:p>
      </dgm:t>
    </dgm:pt>
    <dgm:pt modelId="{A1F11689-AFDF-4272-A5ED-EC4AC55B7FB4}" type="sibTrans" cxnId="{F0FE2C47-F717-4B77-94BD-CF27B90A2DA6}">
      <dgm:prSet/>
      <dgm:spPr/>
      <dgm:t>
        <a:bodyPr/>
        <a:lstStyle/>
        <a:p>
          <a:endParaRPr lang="en-NZ"/>
        </a:p>
      </dgm:t>
    </dgm:pt>
    <dgm:pt modelId="{3ADCDA28-59AF-46BD-9C07-D7C31515B356}" type="parTrans" cxnId="{F0FE2C47-F717-4B77-94BD-CF27B90A2DA6}">
      <dgm:prSet/>
      <dgm:spPr/>
      <dgm:t>
        <a:bodyPr/>
        <a:lstStyle/>
        <a:p>
          <a:endParaRPr lang="en-NZ"/>
        </a:p>
      </dgm:t>
    </dgm:pt>
    <dgm:pt modelId="{46D14C94-C07F-4A49-9BF4-48EACC96742A}">
      <dgm:prSet/>
      <dgm:spPr/>
      <dgm:t>
        <a:bodyPr/>
        <a:lstStyle/>
        <a:p>
          <a:r>
            <a:rPr lang="en-NZ">
              <a:solidFill>
                <a:schemeClr val="bg1"/>
              </a:solidFill>
            </a:rPr>
            <a:t>Explore a container network</a:t>
          </a:r>
        </a:p>
      </dgm:t>
    </dgm:pt>
    <dgm:pt modelId="{F1BE0D95-8D1B-4937-B269-202DCF6866BF}" type="parTrans" cxnId="{D92FEAEC-DD3A-4965-A33F-5B710D8C9B1E}">
      <dgm:prSet/>
      <dgm:spPr/>
      <dgm:t>
        <a:bodyPr/>
        <a:lstStyle/>
        <a:p>
          <a:endParaRPr lang="en-NZ"/>
        </a:p>
      </dgm:t>
    </dgm:pt>
    <dgm:pt modelId="{2A9C99D0-7878-45AC-9585-76888C66621E}" type="sibTrans" cxnId="{D92FEAEC-DD3A-4965-A33F-5B710D8C9B1E}">
      <dgm:prSet/>
      <dgm:spPr/>
      <dgm:t>
        <a:bodyPr/>
        <a:lstStyle/>
        <a:p>
          <a:endParaRPr lang="en-NZ"/>
        </a:p>
      </dgm:t>
    </dgm:pt>
    <dgm:pt modelId="{7F56C93F-F06B-4A40-B889-BD6BD16B176A}">
      <dgm:prSet/>
      <dgm:spPr/>
      <dgm:t>
        <a:bodyPr/>
        <a:lstStyle/>
        <a:p>
          <a:r>
            <a:rPr lang="en-NZ"/>
            <a:t>Centralised Permit Service</a:t>
          </a:r>
        </a:p>
      </dgm:t>
    </dgm:pt>
    <dgm:pt modelId="{49E7197B-E0DA-42FF-B18E-B8F4A3CFF7CC}" type="parTrans" cxnId="{7C7B6268-48BC-4424-AAF7-7B6ABB1C26A0}">
      <dgm:prSet/>
      <dgm:spPr/>
      <dgm:t>
        <a:bodyPr/>
        <a:lstStyle/>
        <a:p>
          <a:endParaRPr lang="en-NZ"/>
        </a:p>
      </dgm:t>
    </dgm:pt>
    <dgm:pt modelId="{F52BBB23-6E09-43F2-86A2-AA8A1AD24BEF}" type="sibTrans" cxnId="{7C7B6268-48BC-4424-AAF7-7B6ABB1C26A0}">
      <dgm:prSet/>
      <dgm:spPr/>
      <dgm:t>
        <a:bodyPr/>
        <a:lstStyle/>
        <a:p>
          <a:endParaRPr lang="en-NZ"/>
        </a:p>
      </dgm:t>
    </dgm:pt>
    <dgm:pt modelId="{07C3FE35-25CB-433F-9B91-0822677EF4E9}">
      <dgm:prSet phldr="0"/>
      <dgm:spPr/>
      <dgm:t>
        <a:bodyPr/>
        <a:lstStyle/>
        <a:p>
          <a:pPr rtl="0"/>
          <a:r>
            <a:rPr lang="en-NZ">
              <a:latin typeface="Arial"/>
            </a:rPr>
            <a:t>Application initiation on VIN  </a:t>
          </a:r>
        </a:p>
      </dgm:t>
    </dgm:pt>
    <dgm:pt modelId="{8C21EAF9-CADE-4E07-8F95-FBDBA34ACF49}" type="parTrans" cxnId="{BF8D9C45-6B5C-491C-BCB9-23C428F1C305}">
      <dgm:prSet/>
      <dgm:spPr/>
    </dgm:pt>
    <dgm:pt modelId="{CE60215A-55F7-40E5-8241-2FE0E05E1E9B}" type="sibTrans" cxnId="{BF8D9C45-6B5C-491C-BCB9-23C428F1C305}">
      <dgm:prSet/>
      <dgm:spPr/>
    </dgm:pt>
    <dgm:pt modelId="{DB90528D-3AB2-4248-BA36-4358A054AC8D}" type="pres">
      <dgm:prSet presAssocID="{B8A80BB3-6D10-49E9-B608-A1CF3D6F6010}" presName="linear" presStyleCnt="0">
        <dgm:presLayoutVars>
          <dgm:animLvl val="lvl"/>
          <dgm:resizeHandles val="exact"/>
        </dgm:presLayoutVars>
      </dgm:prSet>
      <dgm:spPr/>
    </dgm:pt>
    <dgm:pt modelId="{F603ABFC-AB04-47C1-B83F-ABF4CD00BC14}" type="pres">
      <dgm:prSet presAssocID="{EBF6797E-BF89-423D-9468-E3A92820E0B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1FF4BA0-91EB-412A-BC86-02004F2345AC}" type="pres">
      <dgm:prSet presAssocID="{D92B990F-2458-4C6E-A33F-80F650B6A0A7}" presName="spacer" presStyleCnt="0"/>
      <dgm:spPr/>
    </dgm:pt>
    <dgm:pt modelId="{704D3576-9121-4148-A88A-8D19B66EF914}" type="pres">
      <dgm:prSet presAssocID="{085A12A6-3E7D-4166-9FC7-7A914F6973A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BAD330A-9ABF-41ED-8EC8-DB6C2EA52FE8}" type="pres">
      <dgm:prSet presAssocID="{F24322CB-1F02-4609-B9F9-B99344810A05}" presName="spacer" presStyleCnt="0"/>
      <dgm:spPr/>
    </dgm:pt>
    <dgm:pt modelId="{AEFB8D2D-76B9-4AA3-81A9-8D76E8F7E573}" type="pres">
      <dgm:prSet presAssocID="{12383F2E-5724-41ED-9B85-7FB98797C64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4C5606-EB1C-43D6-990B-19F4B6E7B9C4}" type="pres">
      <dgm:prSet presAssocID="{9CD67806-D6A5-4DCD-8621-3AEC44E6CBAA}" presName="spacer" presStyleCnt="0"/>
      <dgm:spPr/>
    </dgm:pt>
    <dgm:pt modelId="{3C316961-5A02-44D7-98CB-3F4A8044DC2C}" type="pres">
      <dgm:prSet presAssocID="{EE96C472-ED2A-4F5B-995E-92CAF61CA15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BC2EDE0-3828-4779-9321-AD0EB92E33A5}" type="pres">
      <dgm:prSet presAssocID="{A1F11689-AFDF-4272-A5ED-EC4AC55B7FB4}" presName="spacer" presStyleCnt="0"/>
      <dgm:spPr/>
    </dgm:pt>
    <dgm:pt modelId="{B212DB7D-4517-4FBB-82FB-E7AB5B116D96}" type="pres">
      <dgm:prSet presAssocID="{46D14C94-C07F-4A49-9BF4-48EACC96742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5507679-2C7F-459A-A36B-6AB958A4E3C8}" type="pres">
      <dgm:prSet presAssocID="{2A9C99D0-7878-45AC-9585-76888C66621E}" presName="spacer" presStyleCnt="0"/>
      <dgm:spPr/>
    </dgm:pt>
    <dgm:pt modelId="{F4AE1976-DC17-4A3E-85AE-A6D1433C9E10}" type="pres">
      <dgm:prSet presAssocID="{7F56C93F-F06B-4A40-B889-BD6BD16B176A}" presName="parentText" presStyleLbl="node1" presStyleIdx="5" presStyleCnt="7" custLinFactNeighborX="-427">
        <dgm:presLayoutVars>
          <dgm:chMax val="0"/>
          <dgm:bulletEnabled val="1"/>
        </dgm:presLayoutVars>
      </dgm:prSet>
      <dgm:spPr/>
    </dgm:pt>
    <dgm:pt modelId="{0C1FF353-AD90-4E3D-82D3-7890E69D672C}" type="pres">
      <dgm:prSet presAssocID="{F52BBB23-6E09-43F2-86A2-AA8A1AD24BEF}" presName="spacer" presStyleCnt="0"/>
      <dgm:spPr/>
    </dgm:pt>
    <dgm:pt modelId="{C63D1CD1-12CA-4E3B-AB2D-FD68E30E2088}" type="pres">
      <dgm:prSet presAssocID="{07C3FE35-25CB-433F-9B91-0822677EF4E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41FAF1C-4077-48FB-B9A3-1BC4531F7F6D}" type="presOf" srcId="{46D14C94-C07F-4A49-9BF4-48EACC96742A}" destId="{B212DB7D-4517-4FBB-82FB-E7AB5B116D96}" srcOrd="0" destOrd="0" presId="urn:microsoft.com/office/officeart/2005/8/layout/vList2"/>
    <dgm:cxn modelId="{8B5E922F-751F-4689-9263-188C76E282D4}" srcId="{B8A80BB3-6D10-49E9-B608-A1CF3D6F6010}" destId="{12383F2E-5724-41ED-9B85-7FB98797C64A}" srcOrd="2" destOrd="0" parTransId="{E1FB81D2-D808-4CAE-A9D5-E706C99EE0F8}" sibTransId="{9CD67806-D6A5-4DCD-8621-3AEC44E6CBAA}"/>
    <dgm:cxn modelId="{C17D5F45-A03D-47AC-8D6B-C37AC382D70A}" type="presOf" srcId="{07C3FE35-25CB-433F-9B91-0822677EF4E9}" destId="{C63D1CD1-12CA-4E3B-AB2D-FD68E30E2088}" srcOrd="0" destOrd="0" presId="urn:microsoft.com/office/officeart/2005/8/layout/vList2"/>
    <dgm:cxn modelId="{BF8D9C45-6B5C-491C-BCB9-23C428F1C305}" srcId="{B8A80BB3-6D10-49E9-B608-A1CF3D6F6010}" destId="{07C3FE35-25CB-433F-9B91-0822677EF4E9}" srcOrd="6" destOrd="0" parTransId="{8C21EAF9-CADE-4E07-8F95-FBDBA34ACF49}" sibTransId="{CE60215A-55F7-40E5-8241-2FE0E05E1E9B}"/>
    <dgm:cxn modelId="{F0FE2C47-F717-4B77-94BD-CF27B90A2DA6}" srcId="{B8A80BB3-6D10-49E9-B608-A1CF3D6F6010}" destId="{EE96C472-ED2A-4F5B-995E-92CAF61CA15A}" srcOrd="3" destOrd="0" parTransId="{3ADCDA28-59AF-46BD-9C07-D7C31515B356}" sibTransId="{A1F11689-AFDF-4272-A5ED-EC4AC55B7FB4}"/>
    <dgm:cxn modelId="{7C7B6268-48BC-4424-AAF7-7B6ABB1C26A0}" srcId="{B8A80BB3-6D10-49E9-B608-A1CF3D6F6010}" destId="{7F56C93F-F06B-4A40-B889-BD6BD16B176A}" srcOrd="5" destOrd="0" parTransId="{49E7197B-E0DA-42FF-B18E-B8F4A3CFF7CC}" sibTransId="{F52BBB23-6E09-43F2-86A2-AA8A1AD24BEF}"/>
    <dgm:cxn modelId="{87250D72-EC87-4598-94AB-2EA089DA18A2}" type="presOf" srcId="{12383F2E-5724-41ED-9B85-7FB98797C64A}" destId="{AEFB8D2D-76B9-4AA3-81A9-8D76E8F7E573}" srcOrd="0" destOrd="0" presId="urn:microsoft.com/office/officeart/2005/8/layout/vList2"/>
    <dgm:cxn modelId="{4874AB72-007A-4966-B3B2-FA0356915AD5}" type="presOf" srcId="{EBF6797E-BF89-423D-9468-E3A92820E0B7}" destId="{F603ABFC-AB04-47C1-B83F-ABF4CD00BC14}" srcOrd="0" destOrd="0" presId="urn:microsoft.com/office/officeart/2005/8/layout/vList2"/>
    <dgm:cxn modelId="{13D5428B-C9FE-489C-A457-B154B2376C2A}" type="presOf" srcId="{B8A80BB3-6D10-49E9-B608-A1CF3D6F6010}" destId="{DB90528D-3AB2-4248-BA36-4358A054AC8D}" srcOrd="0" destOrd="0" presId="urn:microsoft.com/office/officeart/2005/8/layout/vList2"/>
    <dgm:cxn modelId="{0583129B-6DA7-4F87-9B82-F2112C3FBDFD}" type="presOf" srcId="{EE96C472-ED2A-4F5B-995E-92CAF61CA15A}" destId="{3C316961-5A02-44D7-98CB-3F4A8044DC2C}" srcOrd="0" destOrd="0" presId="urn:microsoft.com/office/officeart/2005/8/layout/vList2"/>
    <dgm:cxn modelId="{F1CF16C6-06D6-4E96-95BC-41D622D087CD}" srcId="{B8A80BB3-6D10-49E9-B608-A1CF3D6F6010}" destId="{085A12A6-3E7D-4166-9FC7-7A914F6973A0}" srcOrd="1" destOrd="0" parTransId="{0191718C-29C7-4D42-B67A-DE44C292DA1A}" sibTransId="{F24322CB-1F02-4609-B9F9-B99344810A05}"/>
    <dgm:cxn modelId="{6DBB43E3-7AEF-454C-B392-F0FB49EC2B08}" type="presOf" srcId="{7F56C93F-F06B-4A40-B889-BD6BD16B176A}" destId="{F4AE1976-DC17-4A3E-85AE-A6D1433C9E10}" srcOrd="0" destOrd="0" presId="urn:microsoft.com/office/officeart/2005/8/layout/vList2"/>
    <dgm:cxn modelId="{D92FEAEC-DD3A-4965-A33F-5B710D8C9B1E}" srcId="{B8A80BB3-6D10-49E9-B608-A1CF3D6F6010}" destId="{46D14C94-C07F-4A49-9BF4-48EACC96742A}" srcOrd="4" destOrd="0" parTransId="{F1BE0D95-8D1B-4937-B269-202DCF6866BF}" sibTransId="{2A9C99D0-7878-45AC-9585-76888C66621E}"/>
    <dgm:cxn modelId="{C53478F0-7B29-4292-9602-DD471DF1A319}" type="presOf" srcId="{085A12A6-3E7D-4166-9FC7-7A914F6973A0}" destId="{704D3576-9121-4148-A88A-8D19B66EF914}" srcOrd="0" destOrd="0" presId="urn:microsoft.com/office/officeart/2005/8/layout/vList2"/>
    <dgm:cxn modelId="{177C93FB-47A9-47FC-BC70-4A252F7E2418}" srcId="{B8A80BB3-6D10-49E9-B608-A1CF3D6F6010}" destId="{EBF6797E-BF89-423D-9468-E3A92820E0B7}" srcOrd="0" destOrd="0" parTransId="{E69DBEF7-4D23-4CC0-8F17-6B9BEB29625F}" sibTransId="{D92B990F-2458-4C6E-A33F-80F650B6A0A7}"/>
    <dgm:cxn modelId="{EAE3B4A8-9298-4B3D-B824-CA94A54CD070}" type="presParOf" srcId="{DB90528D-3AB2-4248-BA36-4358A054AC8D}" destId="{F603ABFC-AB04-47C1-B83F-ABF4CD00BC14}" srcOrd="0" destOrd="0" presId="urn:microsoft.com/office/officeart/2005/8/layout/vList2"/>
    <dgm:cxn modelId="{34C8E652-BC61-4A40-AA2F-06B7582A03F1}" type="presParOf" srcId="{DB90528D-3AB2-4248-BA36-4358A054AC8D}" destId="{D1FF4BA0-91EB-412A-BC86-02004F2345AC}" srcOrd="1" destOrd="0" presId="urn:microsoft.com/office/officeart/2005/8/layout/vList2"/>
    <dgm:cxn modelId="{A5A7E651-D2B3-43FE-B04E-A8EAFB1A9C52}" type="presParOf" srcId="{DB90528D-3AB2-4248-BA36-4358A054AC8D}" destId="{704D3576-9121-4148-A88A-8D19B66EF914}" srcOrd="2" destOrd="0" presId="urn:microsoft.com/office/officeart/2005/8/layout/vList2"/>
    <dgm:cxn modelId="{1D5B3B27-8116-416E-BC94-E188BBA2CE4F}" type="presParOf" srcId="{DB90528D-3AB2-4248-BA36-4358A054AC8D}" destId="{8BAD330A-9ABF-41ED-8EC8-DB6C2EA52FE8}" srcOrd="3" destOrd="0" presId="urn:microsoft.com/office/officeart/2005/8/layout/vList2"/>
    <dgm:cxn modelId="{0B2BB0DF-3EBC-4AA5-92CE-B578D7505955}" type="presParOf" srcId="{DB90528D-3AB2-4248-BA36-4358A054AC8D}" destId="{AEFB8D2D-76B9-4AA3-81A9-8D76E8F7E573}" srcOrd="4" destOrd="0" presId="urn:microsoft.com/office/officeart/2005/8/layout/vList2"/>
    <dgm:cxn modelId="{F7B0F30D-656F-4324-AF6B-749E7B41624B}" type="presParOf" srcId="{DB90528D-3AB2-4248-BA36-4358A054AC8D}" destId="{094C5606-EB1C-43D6-990B-19F4B6E7B9C4}" srcOrd="5" destOrd="0" presId="urn:microsoft.com/office/officeart/2005/8/layout/vList2"/>
    <dgm:cxn modelId="{A22EBEC5-A0DC-4A58-B164-8648CAFDCA5A}" type="presParOf" srcId="{DB90528D-3AB2-4248-BA36-4358A054AC8D}" destId="{3C316961-5A02-44D7-98CB-3F4A8044DC2C}" srcOrd="6" destOrd="0" presId="urn:microsoft.com/office/officeart/2005/8/layout/vList2"/>
    <dgm:cxn modelId="{9A75F223-3041-44EC-8BCF-0DF209516929}" type="presParOf" srcId="{DB90528D-3AB2-4248-BA36-4358A054AC8D}" destId="{EBC2EDE0-3828-4779-9321-AD0EB92E33A5}" srcOrd="7" destOrd="0" presId="urn:microsoft.com/office/officeart/2005/8/layout/vList2"/>
    <dgm:cxn modelId="{BE3655E2-EAC6-4B52-B80F-C4D32411105E}" type="presParOf" srcId="{DB90528D-3AB2-4248-BA36-4358A054AC8D}" destId="{B212DB7D-4517-4FBB-82FB-E7AB5B116D96}" srcOrd="8" destOrd="0" presId="urn:microsoft.com/office/officeart/2005/8/layout/vList2"/>
    <dgm:cxn modelId="{88518FE3-4719-45D3-ADBE-E5D0CD5F8A06}" type="presParOf" srcId="{DB90528D-3AB2-4248-BA36-4358A054AC8D}" destId="{95507679-2C7F-459A-A36B-6AB958A4E3C8}" srcOrd="9" destOrd="0" presId="urn:microsoft.com/office/officeart/2005/8/layout/vList2"/>
    <dgm:cxn modelId="{4433E608-32F6-4178-A9A9-7BB2C45E4AD6}" type="presParOf" srcId="{DB90528D-3AB2-4248-BA36-4358A054AC8D}" destId="{F4AE1976-DC17-4A3E-85AE-A6D1433C9E10}" srcOrd="10" destOrd="0" presId="urn:microsoft.com/office/officeart/2005/8/layout/vList2"/>
    <dgm:cxn modelId="{99D67DCB-63C4-420E-99D9-4772081ABC91}" type="presParOf" srcId="{DB90528D-3AB2-4248-BA36-4358A054AC8D}" destId="{0C1FF353-AD90-4E3D-82D3-7890E69D672C}" srcOrd="11" destOrd="0" presId="urn:microsoft.com/office/officeart/2005/8/layout/vList2"/>
    <dgm:cxn modelId="{CB9F20D5-2A6B-4135-A4AA-88B5F4911BCA}" type="presParOf" srcId="{DB90528D-3AB2-4248-BA36-4358A054AC8D}" destId="{C63D1CD1-12CA-4E3B-AB2D-FD68E30E20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6650C-A6AD-421E-9D47-DFE816CC08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12CC0132-7ED9-4855-8DBC-68385A5E6941}">
      <dgm:prSet/>
      <dgm:spPr/>
      <dgm:t>
        <a:bodyPr/>
        <a:lstStyle/>
        <a:p>
          <a:r>
            <a:rPr lang="en-NZ" b="0"/>
            <a:t>50MAX renewal as of August 2022 </a:t>
          </a:r>
          <a:endParaRPr lang="en-NZ"/>
        </a:p>
      </dgm:t>
    </dgm:pt>
    <dgm:pt modelId="{CA89B90B-4F9F-445A-B1CB-161BED597BAB}" type="parTrans" cxnId="{3B309D55-8EF3-4157-887B-72E63219D038}">
      <dgm:prSet/>
      <dgm:spPr/>
      <dgm:t>
        <a:bodyPr/>
        <a:lstStyle/>
        <a:p>
          <a:endParaRPr lang="en-NZ"/>
        </a:p>
      </dgm:t>
    </dgm:pt>
    <dgm:pt modelId="{0E7F6A61-9FE5-4ADB-A440-047CC85B9111}" type="sibTrans" cxnId="{3B309D55-8EF3-4157-887B-72E63219D038}">
      <dgm:prSet/>
      <dgm:spPr/>
      <dgm:t>
        <a:bodyPr/>
        <a:lstStyle/>
        <a:p>
          <a:endParaRPr lang="en-NZ"/>
        </a:p>
      </dgm:t>
    </dgm:pt>
    <dgm:pt modelId="{D4B415A5-DAF9-4690-83CE-345A3252A7F3}">
      <dgm:prSet/>
      <dgm:spPr/>
      <dgm:t>
        <a:bodyPr/>
        <a:lstStyle/>
        <a:p>
          <a:r>
            <a:rPr lang="en-NZ" b="0"/>
            <a:t>50MAX new came on board from the end of September 2022</a:t>
          </a:r>
          <a:endParaRPr lang="en-NZ"/>
        </a:p>
      </dgm:t>
    </dgm:pt>
    <dgm:pt modelId="{B600BB20-0CA0-4CD0-A77F-D44CFFB66F5B}" type="parTrans" cxnId="{2CE2D714-19F1-4EB4-BE1B-0ADEB40D63E0}">
      <dgm:prSet/>
      <dgm:spPr/>
      <dgm:t>
        <a:bodyPr/>
        <a:lstStyle/>
        <a:p>
          <a:endParaRPr lang="en-NZ"/>
        </a:p>
      </dgm:t>
    </dgm:pt>
    <dgm:pt modelId="{C4E69E2C-9722-40B6-9EC7-F963C2F45C4C}" type="sibTrans" cxnId="{2CE2D714-19F1-4EB4-BE1B-0ADEB40D63E0}">
      <dgm:prSet/>
      <dgm:spPr/>
      <dgm:t>
        <a:bodyPr/>
        <a:lstStyle/>
        <a:p>
          <a:endParaRPr lang="en-NZ"/>
        </a:p>
      </dgm:t>
    </dgm:pt>
    <dgm:pt modelId="{7DE2FCAC-55ED-4910-A122-FA2600BEF193}">
      <dgm:prSet/>
      <dgm:spPr/>
      <dgm:t>
        <a:bodyPr/>
        <a:lstStyle/>
        <a:p>
          <a:r>
            <a:rPr lang="en-NZ" b="0"/>
            <a:t>Approx 10 minutes per application time saving</a:t>
          </a:r>
          <a:endParaRPr lang="en-NZ"/>
        </a:p>
      </dgm:t>
    </dgm:pt>
    <dgm:pt modelId="{0E60E40C-6AD6-46F2-962D-53A5812CD240}" type="parTrans" cxnId="{67011B8B-5492-43EF-A272-ACEBBC8E2FB8}">
      <dgm:prSet/>
      <dgm:spPr/>
      <dgm:t>
        <a:bodyPr/>
        <a:lstStyle/>
        <a:p>
          <a:endParaRPr lang="en-NZ"/>
        </a:p>
      </dgm:t>
    </dgm:pt>
    <dgm:pt modelId="{C6DC7DD7-7B64-4E28-A816-718B2C4C287E}" type="sibTrans" cxnId="{67011B8B-5492-43EF-A272-ACEBBC8E2FB8}">
      <dgm:prSet/>
      <dgm:spPr/>
      <dgm:t>
        <a:bodyPr/>
        <a:lstStyle/>
        <a:p>
          <a:endParaRPr lang="en-NZ"/>
        </a:p>
      </dgm:t>
    </dgm:pt>
    <dgm:pt modelId="{50BD0C96-CA1C-4164-B2DD-2F4757A0327D}">
      <dgm:prSet/>
      <dgm:spPr/>
      <dgm:t>
        <a:bodyPr/>
        <a:lstStyle/>
        <a:p>
          <a:r>
            <a:rPr lang="en-NZ" b="0"/>
            <a:t>All compliance checks done via platform – operator view</a:t>
          </a:r>
          <a:endParaRPr lang="en-NZ"/>
        </a:p>
      </dgm:t>
    </dgm:pt>
    <dgm:pt modelId="{961470D8-D637-4EDD-BD26-3053B7C53BAD}" type="parTrans" cxnId="{D1E02CD3-7FD6-4BB1-BF47-8EF5B6570C1E}">
      <dgm:prSet/>
      <dgm:spPr/>
      <dgm:t>
        <a:bodyPr/>
        <a:lstStyle/>
        <a:p>
          <a:endParaRPr lang="en-NZ"/>
        </a:p>
      </dgm:t>
    </dgm:pt>
    <dgm:pt modelId="{CBF09358-77EB-477B-83A0-7E460D235D6C}" type="sibTrans" cxnId="{D1E02CD3-7FD6-4BB1-BF47-8EF5B6570C1E}">
      <dgm:prSet/>
      <dgm:spPr/>
      <dgm:t>
        <a:bodyPr/>
        <a:lstStyle/>
        <a:p>
          <a:endParaRPr lang="en-NZ"/>
        </a:p>
      </dgm:t>
    </dgm:pt>
    <dgm:pt modelId="{3F76AFA9-3A48-4E18-9E5A-80B3454F5514}">
      <dgm:prSet/>
      <dgm:spPr/>
      <dgm:t>
        <a:bodyPr/>
        <a:lstStyle/>
        <a:p>
          <a:r>
            <a:rPr lang="en-NZ" b="0"/>
            <a:t>New permit template in effect from 22 November 2022 – there will be 3 x variations of 50MAX permits all are valid </a:t>
          </a:r>
          <a:endParaRPr lang="en-NZ"/>
        </a:p>
      </dgm:t>
    </dgm:pt>
    <dgm:pt modelId="{F4CC3F69-F3D3-4DE3-81FA-1BACEA2DCD0E}" type="parTrans" cxnId="{1FBF2C72-DEFA-4278-A651-3CF9AC40E32F}">
      <dgm:prSet/>
      <dgm:spPr/>
      <dgm:t>
        <a:bodyPr/>
        <a:lstStyle/>
        <a:p>
          <a:endParaRPr lang="en-NZ"/>
        </a:p>
      </dgm:t>
    </dgm:pt>
    <dgm:pt modelId="{262D715B-8E1F-493B-9C4A-B4045C073ADB}" type="sibTrans" cxnId="{1FBF2C72-DEFA-4278-A651-3CF9AC40E32F}">
      <dgm:prSet/>
      <dgm:spPr/>
      <dgm:t>
        <a:bodyPr/>
        <a:lstStyle/>
        <a:p>
          <a:endParaRPr lang="en-NZ"/>
        </a:p>
      </dgm:t>
    </dgm:pt>
    <dgm:pt modelId="{F12D738C-EC68-488A-8242-A85943F43C1A}">
      <dgm:prSet/>
      <dgm:spPr/>
      <dgm:t>
        <a:bodyPr/>
        <a:lstStyle/>
        <a:p>
          <a:r>
            <a:rPr lang="en-NZ" b="0"/>
            <a:t>Over Dimension permits added to the platform April 2023 (including Load Pilots &amp; Load Notifications) </a:t>
          </a:r>
          <a:endParaRPr lang="en-NZ"/>
        </a:p>
      </dgm:t>
    </dgm:pt>
    <dgm:pt modelId="{8E839150-400F-44F0-BDD8-BA2990BD613A}" type="parTrans" cxnId="{7191BE47-E697-486A-AEB9-AD2FD713BF59}">
      <dgm:prSet/>
      <dgm:spPr/>
      <dgm:t>
        <a:bodyPr/>
        <a:lstStyle/>
        <a:p>
          <a:endParaRPr lang="en-NZ"/>
        </a:p>
      </dgm:t>
    </dgm:pt>
    <dgm:pt modelId="{C4834DB0-812A-478E-814A-883AFA962177}" type="sibTrans" cxnId="{7191BE47-E697-486A-AEB9-AD2FD713BF59}">
      <dgm:prSet/>
      <dgm:spPr/>
      <dgm:t>
        <a:bodyPr/>
        <a:lstStyle/>
        <a:p>
          <a:endParaRPr lang="en-NZ"/>
        </a:p>
      </dgm:t>
    </dgm:pt>
    <dgm:pt modelId="{F961C566-5674-44C4-A123-14DD8774A541}" type="pres">
      <dgm:prSet presAssocID="{6406650C-A6AD-421E-9D47-DFE816CC0898}" presName="Name0" presStyleCnt="0">
        <dgm:presLayoutVars>
          <dgm:chMax val="7"/>
          <dgm:chPref val="7"/>
          <dgm:dir/>
        </dgm:presLayoutVars>
      </dgm:prSet>
      <dgm:spPr/>
    </dgm:pt>
    <dgm:pt modelId="{D1EB3304-F777-44EB-8426-FC4C3E216627}" type="pres">
      <dgm:prSet presAssocID="{6406650C-A6AD-421E-9D47-DFE816CC0898}" presName="Name1" presStyleCnt="0"/>
      <dgm:spPr/>
    </dgm:pt>
    <dgm:pt modelId="{A1F1DBBB-CE99-456A-AE8A-614E39E2A3AA}" type="pres">
      <dgm:prSet presAssocID="{6406650C-A6AD-421E-9D47-DFE816CC0898}" presName="cycle" presStyleCnt="0"/>
      <dgm:spPr/>
    </dgm:pt>
    <dgm:pt modelId="{8BE17DF5-1BE9-43F2-A2C2-AFEF47039F3D}" type="pres">
      <dgm:prSet presAssocID="{6406650C-A6AD-421E-9D47-DFE816CC0898}" presName="srcNode" presStyleLbl="node1" presStyleIdx="0" presStyleCnt="6"/>
      <dgm:spPr/>
    </dgm:pt>
    <dgm:pt modelId="{5829FFAF-EFFB-442C-A13D-03CD0CD7484F}" type="pres">
      <dgm:prSet presAssocID="{6406650C-A6AD-421E-9D47-DFE816CC0898}" presName="conn" presStyleLbl="parChTrans1D2" presStyleIdx="0" presStyleCnt="1"/>
      <dgm:spPr/>
    </dgm:pt>
    <dgm:pt modelId="{27698640-D1F9-46AC-AE6B-713FFFE3A73F}" type="pres">
      <dgm:prSet presAssocID="{6406650C-A6AD-421E-9D47-DFE816CC0898}" presName="extraNode" presStyleLbl="node1" presStyleIdx="0" presStyleCnt="6"/>
      <dgm:spPr/>
    </dgm:pt>
    <dgm:pt modelId="{6327C5A0-56C7-4FFD-AC6D-A1751E5CB4CF}" type="pres">
      <dgm:prSet presAssocID="{6406650C-A6AD-421E-9D47-DFE816CC0898}" presName="dstNode" presStyleLbl="node1" presStyleIdx="0" presStyleCnt="6"/>
      <dgm:spPr/>
    </dgm:pt>
    <dgm:pt modelId="{D0E4BC4D-9D44-4C05-87CB-C6A788B52A05}" type="pres">
      <dgm:prSet presAssocID="{12CC0132-7ED9-4855-8DBC-68385A5E6941}" presName="text_1" presStyleLbl="node1" presStyleIdx="0" presStyleCnt="6">
        <dgm:presLayoutVars>
          <dgm:bulletEnabled val="1"/>
        </dgm:presLayoutVars>
      </dgm:prSet>
      <dgm:spPr/>
    </dgm:pt>
    <dgm:pt modelId="{95EA2364-9F08-458B-A863-5C8728FE813F}" type="pres">
      <dgm:prSet presAssocID="{12CC0132-7ED9-4855-8DBC-68385A5E6941}" presName="accent_1" presStyleCnt="0"/>
      <dgm:spPr/>
    </dgm:pt>
    <dgm:pt modelId="{3D082421-736D-4F4F-922B-9D52FBE30A2D}" type="pres">
      <dgm:prSet presAssocID="{12CC0132-7ED9-4855-8DBC-68385A5E6941}" presName="accentRepeatNode" presStyleLbl="solidFgAcc1" presStyleIdx="0" presStyleCnt="6"/>
      <dgm:spPr/>
    </dgm:pt>
    <dgm:pt modelId="{610E009D-5ECE-48C5-8C37-CE70F55BCCCA}" type="pres">
      <dgm:prSet presAssocID="{D4B415A5-DAF9-4690-83CE-345A3252A7F3}" presName="text_2" presStyleLbl="node1" presStyleIdx="1" presStyleCnt="6">
        <dgm:presLayoutVars>
          <dgm:bulletEnabled val="1"/>
        </dgm:presLayoutVars>
      </dgm:prSet>
      <dgm:spPr/>
    </dgm:pt>
    <dgm:pt modelId="{C3D7011E-C0D1-42DB-AEE3-DE39AF48C208}" type="pres">
      <dgm:prSet presAssocID="{D4B415A5-DAF9-4690-83CE-345A3252A7F3}" presName="accent_2" presStyleCnt="0"/>
      <dgm:spPr/>
    </dgm:pt>
    <dgm:pt modelId="{333F16EF-BBE8-4388-AFCA-744BE4B6D672}" type="pres">
      <dgm:prSet presAssocID="{D4B415A5-DAF9-4690-83CE-345A3252A7F3}" presName="accentRepeatNode" presStyleLbl="solidFgAcc1" presStyleIdx="1" presStyleCnt="6"/>
      <dgm:spPr/>
    </dgm:pt>
    <dgm:pt modelId="{01506A5F-DCD3-4097-8C2F-34A783125C13}" type="pres">
      <dgm:prSet presAssocID="{7DE2FCAC-55ED-4910-A122-FA2600BEF193}" presName="text_3" presStyleLbl="node1" presStyleIdx="2" presStyleCnt="6">
        <dgm:presLayoutVars>
          <dgm:bulletEnabled val="1"/>
        </dgm:presLayoutVars>
      </dgm:prSet>
      <dgm:spPr/>
    </dgm:pt>
    <dgm:pt modelId="{87440C7E-7CAA-4F63-A520-B1E2F49B10F0}" type="pres">
      <dgm:prSet presAssocID="{7DE2FCAC-55ED-4910-A122-FA2600BEF193}" presName="accent_3" presStyleCnt="0"/>
      <dgm:spPr/>
    </dgm:pt>
    <dgm:pt modelId="{F50572F4-145A-4B6E-966B-76F5944D0249}" type="pres">
      <dgm:prSet presAssocID="{7DE2FCAC-55ED-4910-A122-FA2600BEF193}" presName="accentRepeatNode" presStyleLbl="solidFgAcc1" presStyleIdx="2" presStyleCnt="6"/>
      <dgm:spPr/>
    </dgm:pt>
    <dgm:pt modelId="{919739DB-755B-4004-9048-9C73AE4A538A}" type="pres">
      <dgm:prSet presAssocID="{50BD0C96-CA1C-4164-B2DD-2F4757A0327D}" presName="text_4" presStyleLbl="node1" presStyleIdx="3" presStyleCnt="6">
        <dgm:presLayoutVars>
          <dgm:bulletEnabled val="1"/>
        </dgm:presLayoutVars>
      </dgm:prSet>
      <dgm:spPr/>
    </dgm:pt>
    <dgm:pt modelId="{43628702-0A6E-4864-9634-209D094099ED}" type="pres">
      <dgm:prSet presAssocID="{50BD0C96-CA1C-4164-B2DD-2F4757A0327D}" presName="accent_4" presStyleCnt="0"/>
      <dgm:spPr/>
    </dgm:pt>
    <dgm:pt modelId="{563050E6-6990-49A2-BF81-5E111CCD5607}" type="pres">
      <dgm:prSet presAssocID="{50BD0C96-CA1C-4164-B2DD-2F4757A0327D}" presName="accentRepeatNode" presStyleLbl="solidFgAcc1" presStyleIdx="3" presStyleCnt="6"/>
      <dgm:spPr/>
    </dgm:pt>
    <dgm:pt modelId="{28616CEA-9048-4BE3-94F8-8DDEB5C55CAD}" type="pres">
      <dgm:prSet presAssocID="{3F76AFA9-3A48-4E18-9E5A-80B3454F5514}" presName="text_5" presStyleLbl="node1" presStyleIdx="4" presStyleCnt="6">
        <dgm:presLayoutVars>
          <dgm:bulletEnabled val="1"/>
        </dgm:presLayoutVars>
      </dgm:prSet>
      <dgm:spPr/>
    </dgm:pt>
    <dgm:pt modelId="{0FD8DDA5-1F41-4DEB-86B4-3F37867C7208}" type="pres">
      <dgm:prSet presAssocID="{3F76AFA9-3A48-4E18-9E5A-80B3454F5514}" presName="accent_5" presStyleCnt="0"/>
      <dgm:spPr/>
    </dgm:pt>
    <dgm:pt modelId="{C05AC285-0DF9-4F96-BFA5-522A1134CA3A}" type="pres">
      <dgm:prSet presAssocID="{3F76AFA9-3A48-4E18-9E5A-80B3454F5514}" presName="accentRepeatNode" presStyleLbl="solidFgAcc1" presStyleIdx="4" presStyleCnt="6"/>
      <dgm:spPr/>
    </dgm:pt>
    <dgm:pt modelId="{276B55F7-3931-4348-BFDE-C7AE70EE8933}" type="pres">
      <dgm:prSet presAssocID="{F12D738C-EC68-488A-8242-A85943F43C1A}" presName="text_6" presStyleLbl="node1" presStyleIdx="5" presStyleCnt="6">
        <dgm:presLayoutVars>
          <dgm:bulletEnabled val="1"/>
        </dgm:presLayoutVars>
      </dgm:prSet>
      <dgm:spPr/>
    </dgm:pt>
    <dgm:pt modelId="{9A123910-028D-46B5-88E3-32B4202743D1}" type="pres">
      <dgm:prSet presAssocID="{F12D738C-EC68-488A-8242-A85943F43C1A}" presName="accent_6" presStyleCnt="0"/>
      <dgm:spPr/>
    </dgm:pt>
    <dgm:pt modelId="{983EB394-A821-4E55-B61B-BA2769D6C97A}" type="pres">
      <dgm:prSet presAssocID="{F12D738C-EC68-488A-8242-A85943F43C1A}" presName="accentRepeatNode" presStyleLbl="solidFgAcc1" presStyleIdx="5" presStyleCnt="6"/>
      <dgm:spPr/>
    </dgm:pt>
  </dgm:ptLst>
  <dgm:cxnLst>
    <dgm:cxn modelId="{2CE2D714-19F1-4EB4-BE1B-0ADEB40D63E0}" srcId="{6406650C-A6AD-421E-9D47-DFE816CC0898}" destId="{D4B415A5-DAF9-4690-83CE-345A3252A7F3}" srcOrd="1" destOrd="0" parTransId="{B600BB20-0CA0-4CD0-A77F-D44CFFB66F5B}" sibTransId="{C4E69E2C-9722-40B6-9EC7-F963C2F45C4C}"/>
    <dgm:cxn modelId="{AFDFF817-7127-4185-8654-7282EEDBF225}" type="presOf" srcId="{7DE2FCAC-55ED-4910-A122-FA2600BEF193}" destId="{01506A5F-DCD3-4097-8C2F-34A783125C13}" srcOrd="0" destOrd="0" presId="urn:microsoft.com/office/officeart/2008/layout/VerticalCurvedList"/>
    <dgm:cxn modelId="{1F2F7663-6B70-4168-B78A-CF19E3C549A7}" type="presOf" srcId="{0E7F6A61-9FE5-4ADB-A440-047CC85B9111}" destId="{5829FFAF-EFFB-442C-A13D-03CD0CD7484F}" srcOrd="0" destOrd="0" presId="urn:microsoft.com/office/officeart/2008/layout/VerticalCurvedList"/>
    <dgm:cxn modelId="{7191BE47-E697-486A-AEB9-AD2FD713BF59}" srcId="{6406650C-A6AD-421E-9D47-DFE816CC0898}" destId="{F12D738C-EC68-488A-8242-A85943F43C1A}" srcOrd="5" destOrd="0" parTransId="{8E839150-400F-44F0-BDD8-BA2990BD613A}" sibTransId="{C4834DB0-812A-478E-814A-883AFA962177}"/>
    <dgm:cxn modelId="{1ED32B52-03F7-4275-B879-9FB9D73770CB}" type="presOf" srcId="{D4B415A5-DAF9-4690-83CE-345A3252A7F3}" destId="{610E009D-5ECE-48C5-8C37-CE70F55BCCCA}" srcOrd="0" destOrd="0" presId="urn:microsoft.com/office/officeart/2008/layout/VerticalCurvedList"/>
    <dgm:cxn modelId="{1FBF2C72-DEFA-4278-A651-3CF9AC40E32F}" srcId="{6406650C-A6AD-421E-9D47-DFE816CC0898}" destId="{3F76AFA9-3A48-4E18-9E5A-80B3454F5514}" srcOrd="4" destOrd="0" parTransId="{F4CC3F69-F3D3-4DE3-81FA-1BACEA2DCD0E}" sibTransId="{262D715B-8E1F-493B-9C4A-B4045C073ADB}"/>
    <dgm:cxn modelId="{9E071E55-44E7-44EF-B603-919FC39825DA}" type="presOf" srcId="{12CC0132-7ED9-4855-8DBC-68385A5E6941}" destId="{D0E4BC4D-9D44-4C05-87CB-C6A788B52A05}" srcOrd="0" destOrd="0" presId="urn:microsoft.com/office/officeart/2008/layout/VerticalCurvedList"/>
    <dgm:cxn modelId="{3B309D55-8EF3-4157-887B-72E63219D038}" srcId="{6406650C-A6AD-421E-9D47-DFE816CC0898}" destId="{12CC0132-7ED9-4855-8DBC-68385A5E6941}" srcOrd="0" destOrd="0" parTransId="{CA89B90B-4F9F-445A-B1CB-161BED597BAB}" sibTransId="{0E7F6A61-9FE5-4ADB-A440-047CC85B9111}"/>
    <dgm:cxn modelId="{67011B8B-5492-43EF-A272-ACEBBC8E2FB8}" srcId="{6406650C-A6AD-421E-9D47-DFE816CC0898}" destId="{7DE2FCAC-55ED-4910-A122-FA2600BEF193}" srcOrd="2" destOrd="0" parTransId="{0E60E40C-6AD6-46F2-962D-53A5812CD240}" sibTransId="{C6DC7DD7-7B64-4E28-A816-718B2C4C287E}"/>
    <dgm:cxn modelId="{8C080A96-2103-4ACA-AD1C-5FEBAE30954F}" type="presOf" srcId="{3F76AFA9-3A48-4E18-9E5A-80B3454F5514}" destId="{28616CEA-9048-4BE3-94F8-8DDEB5C55CAD}" srcOrd="0" destOrd="0" presId="urn:microsoft.com/office/officeart/2008/layout/VerticalCurvedList"/>
    <dgm:cxn modelId="{404D549F-8817-41CA-AD54-6F47E025D0B0}" type="presOf" srcId="{F12D738C-EC68-488A-8242-A85943F43C1A}" destId="{276B55F7-3931-4348-BFDE-C7AE70EE8933}" srcOrd="0" destOrd="0" presId="urn:microsoft.com/office/officeart/2008/layout/VerticalCurvedList"/>
    <dgm:cxn modelId="{2D4D87BF-BA40-42D7-B267-786F44A5C1CE}" type="presOf" srcId="{50BD0C96-CA1C-4164-B2DD-2F4757A0327D}" destId="{919739DB-755B-4004-9048-9C73AE4A538A}" srcOrd="0" destOrd="0" presId="urn:microsoft.com/office/officeart/2008/layout/VerticalCurvedList"/>
    <dgm:cxn modelId="{D1E02CD3-7FD6-4BB1-BF47-8EF5B6570C1E}" srcId="{6406650C-A6AD-421E-9D47-DFE816CC0898}" destId="{50BD0C96-CA1C-4164-B2DD-2F4757A0327D}" srcOrd="3" destOrd="0" parTransId="{961470D8-D637-4EDD-BD26-3053B7C53BAD}" sibTransId="{CBF09358-77EB-477B-83A0-7E460D235D6C}"/>
    <dgm:cxn modelId="{883B6BD9-F614-487A-BBB0-515B63408EC9}" type="presOf" srcId="{6406650C-A6AD-421E-9D47-DFE816CC0898}" destId="{F961C566-5674-44C4-A123-14DD8774A541}" srcOrd="0" destOrd="0" presId="urn:microsoft.com/office/officeart/2008/layout/VerticalCurvedList"/>
    <dgm:cxn modelId="{7208A4FC-571E-4D07-88CC-2545FC3D3391}" type="presParOf" srcId="{F961C566-5674-44C4-A123-14DD8774A541}" destId="{D1EB3304-F777-44EB-8426-FC4C3E216627}" srcOrd="0" destOrd="0" presId="urn:microsoft.com/office/officeart/2008/layout/VerticalCurvedList"/>
    <dgm:cxn modelId="{CE1A8F41-3EB3-42DF-9C05-571F0CC6EC46}" type="presParOf" srcId="{D1EB3304-F777-44EB-8426-FC4C3E216627}" destId="{A1F1DBBB-CE99-456A-AE8A-614E39E2A3AA}" srcOrd="0" destOrd="0" presId="urn:microsoft.com/office/officeart/2008/layout/VerticalCurvedList"/>
    <dgm:cxn modelId="{2D330B17-03F4-496D-B6DE-6B8D5DEA09F5}" type="presParOf" srcId="{A1F1DBBB-CE99-456A-AE8A-614E39E2A3AA}" destId="{8BE17DF5-1BE9-43F2-A2C2-AFEF47039F3D}" srcOrd="0" destOrd="0" presId="urn:microsoft.com/office/officeart/2008/layout/VerticalCurvedList"/>
    <dgm:cxn modelId="{65DDE84A-691D-478C-AEF3-6225934DAB1A}" type="presParOf" srcId="{A1F1DBBB-CE99-456A-AE8A-614E39E2A3AA}" destId="{5829FFAF-EFFB-442C-A13D-03CD0CD7484F}" srcOrd="1" destOrd="0" presId="urn:microsoft.com/office/officeart/2008/layout/VerticalCurvedList"/>
    <dgm:cxn modelId="{4E286BB4-3C5F-43C4-A578-8E967DBD43CC}" type="presParOf" srcId="{A1F1DBBB-CE99-456A-AE8A-614E39E2A3AA}" destId="{27698640-D1F9-46AC-AE6B-713FFFE3A73F}" srcOrd="2" destOrd="0" presId="urn:microsoft.com/office/officeart/2008/layout/VerticalCurvedList"/>
    <dgm:cxn modelId="{FD3A0356-CA33-4852-892E-0F597C49B867}" type="presParOf" srcId="{A1F1DBBB-CE99-456A-AE8A-614E39E2A3AA}" destId="{6327C5A0-56C7-4FFD-AC6D-A1751E5CB4CF}" srcOrd="3" destOrd="0" presId="urn:microsoft.com/office/officeart/2008/layout/VerticalCurvedList"/>
    <dgm:cxn modelId="{5D8ECAEE-4860-42A1-A765-610B55D42000}" type="presParOf" srcId="{D1EB3304-F777-44EB-8426-FC4C3E216627}" destId="{D0E4BC4D-9D44-4C05-87CB-C6A788B52A05}" srcOrd="1" destOrd="0" presId="urn:microsoft.com/office/officeart/2008/layout/VerticalCurvedList"/>
    <dgm:cxn modelId="{1E566D25-F9F9-4B4C-BF3E-35D0C7590110}" type="presParOf" srcId="{D1EB3304-F777-44EB-8426-FC4C3E216627}" destId="{95EA2364-9F08-458B-A863-5C8728FE813F}" srcOrd="2" destOrd="0" presId="urn:microsoft.com/office/officeart/2008/layout/VerticalCurvedList"/>
    <dgm:cxn modelId="{21587BFE-9083-4C20-9144-1FABE8936BAE}" type="presParOf" srcId="{95EA2364-9F08-458B-A863-5C8728FE813F}" destId="{3D082421-736D-4F4F-922B-9D52FBE30A2D}" srcOrd="0" destOrd="0" presId="urn:microsoft.com/office/officeart/2008/layout/VerticalCurvedList"/>
    <dgm:cxn modelId="{858D20D0-1C61-4A7C-995B-FE2EB3944FFD}" type="presParOf" srcId="{D1EB3304-F777-44EB-8426-FC4C3E216627}" destId="{610E009D-5ECE-48C5-8C37-CE70F55BCCCA}" srcOrd="3" destOrd="0" presId="urn:microsoft.com/office/officeart/2008/layout/VerticalCurvedList"/>
    <dgm:cxn modelId="{D5841D0D-603E-47CE-905B-55FBE6D75382}" type="presParOf" srcId="{D1EB3304-F777-44EB-8426-FC4C3E216627}" destId="{C3D7011E-C0D1-42DB-AEE3-DE39AF48C208}" srcOrd="4" destOrd="0" presId="urn:microsoft.com/office/officeart/2008/layout/VerticalCurvedList"/>
    <dgm:cxn modelId="{F94C42AF-8105-4BCF-B1F8-5F208ACABEDA}" type="presParOf" srcId="{C3D7011E-C0D1-42DB-AEE3-DE39AF48C208}" destId="{333F16EF-BBE8-4388-AFCA-744BE4B6D672}" srcOrd="0" destOrd="0" presId="urn:microsoft.com/office/officeart/2008/layout/VerticalCurvedList"/>
    <dgm:cxn modelId="{3E388EB5-0169-4802-B116-332C01F095AF}" type="presParOf" srcId="{D1EB3304-F777-44EB-8426-FC4C3E216627}" destId="{01506A5F-DCD3-4097-8C2F-34A783125C13}" srcOrd="5" destOrd="0" presId="urn:microsoft.com/office/officeart/2008/layout/VerticalCurvedList"/>
    <dgm:cxn modelId="{CD096965-8863-4961-81EF-32660B7BC7AA}" type="presParOf" srcId="{D1EB3304-F777-44EB-8426-FC4C3E216627}" destId="{87440C7E-7CAA-4F63-A520-B1E2F49B10F0}" srcOrd="6" destOrd="0" presId="urn:microsoft.com/office/officeart/2008/layout/VerticalCurvedList"/>
    <dgm:cxn modelId="{5B6C6636-3A91-421A-8003-752AE24775DA}" type="presParOf" srcId="{87440C7E-7CAA-4F63-A520-B1E2F49B10F0}" destId="{F50572F4-145A-4B6E-966B-76F5944D0249}" srcOrd="0" destOrd="0" presId="urn:microsoft.com/office/officeart/2008/layout/VerticalCurvedList"/>
    <dgm:cxn modelId="{F5C26FD8-89E5-469D-A496-666240B29F0E}" type="presParOf" srcId="{D1EB3304-F777-44EB-8426-FC4C3E216627}" destId="{919739DB-755B-4004-9048-9C73AE4A538A}" srcOrd="7" destOrd="0" presId="urn:microsoft.com/office/officeart/2008/layout/VerticalCurvedList"/>
    <dgm:cxn modelId="{E623E565-19F2-4DC0-8F8D-FD6A90794146}" type="presParOf" srcId="{D1EB3304-F777-44EB-8426-FC4C3E216627}" destId="{43628702-0A6E-4864-9634-209D094099ED}" srcOrd="8" destOrd="0" presId="urn:microsoft.com/office/officeart/2008/layout/VerticalCurvedList"/>
    <dgm:cxn modelId="{A32BCB23-C8E4-49A2-B2DD-E69332332669}" type="presParOf" srcId="{43628702-0A6E-4864-9634-209D094099ED}" destId="{563050E6-6990-49A2-BF81-5E111CCD5607}" srcOrd="0" destOrd="0" presId="urn:microsoft.com/office/officeart/2008/layout/VerticalCurvedList"/>
    <dgm:cxn modelId="{1C9C6F01-CCFD-4281-9D73-54A50CCA7155}" type="presParOf" srcId="{D1EB3304-F777-44EB-8426-FC4C3E216627}" destId="{28616CEA-9048-4BE3-94F8-8DDEB5C55CAD}" srcOrd="9" destOrd="0" presId="urn:microsoft.com/office/officeart/2008/layout/VerticalCurvedList"/>
    <dgm:cxn modelId="{B4EFA695-5971-49B1-B439-A9B3DC74E5E3}" type="presParOf" srcId="{D1EB3304-F777-44EB-8426-FC4C3E216627}" destId="{0FD8DDA5-1F41-4DEB-86B4-3F37867C7208}" srcOrd="10" destOrd="0" presId="urn:microsoft.com/office/officeart/2008/layout/VerticalCurvedList"/>
    <dgm:cxn modelId="{C115D202-AA8D-4E53-9D69-D9BA53235A9C}" type="presParOf" srcId="{0FD8DDA5-1F41-4DEB-86B4-3F37867C7208}" destId="{C05AC285-0DF9-4F96-BFA5-522A1134CA3A}" srcOrd="0" destOrd="0" presId="urn:microsoft.com/office/officeart/2008/layout/VerticalCurvedList"/>
    <dgm:cxn modelId="{92214031-F160-4B04-9DB7-F4F8A7987C72}" type="presParOf" srcId="{D1EB3304-F777-44EB-8426-FC4C3E216627}" destId="{276B55F7-3931-4348-BFDE-C7AE70EE8933}" srcOrd="11" destOrd="0" presId="urn:microsoft.com/office/officeart/2008/layout/VerticalCurvedList"/>
    <dgm:cxn modelId="{EB5B3FA6-4653-41CF-9B70-F22480CDC96E}" type="presParOf" srcId="{D1EB3304-F777-44EB-8426-FC4C3E216627}" destId="{9A123910-028D-46B5-88E3-32B4202743D1}" srcOrd="12" destOrd="0" presId="urn:microsoft.com/office/officeart/2008/layout/VerticalCurvedList"/>
    <dgm:cxn modelId="{57136438-BEB7-49BE-8FF1-BC4978A63177}" type="presParOf" srcId="{9A123910-028D-46B5-88E3-32B4202743D1}" destId="{983EB394-A821-4E55-B61B-BA2769D6C9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308E7-1377-4EEF-983F-B268E5634DCA}">
      <dsp:nvSpPr>
        <dsp:cNvPr id="0" name=""/>
        <dsp:cNvSpPr/>
      </dsp:nvSpPr>
      <dsp:spPr>
        <a:xfrm>
          <a:off x="1828799" y="514"/>
          <a:ext cx="2743200" cy="20067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/>
            </a:rPr>
            <a:t>Grey DC added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/>
            </a:rPr>
            <a:t>Westlands soon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/>
            </a:rPr>
            <a:t>+/-98% of access to Local Councils</a:t>
          </a:r>
        </a:p>
      </dsp:txBody>
      <dsp:txXfrm>
        <a:off x="1828799" y="251355"/>
        <a:ext cx="1990677" cy="1505047"/>
      </dsp:txXfrm>
    </dsp:sp>
    <dsp:sp modelId="{431D5BB4-3C5E-4053-80C8-F071737AF285}">
      <dsp:nvSpPr>
        <dsp:cNvPr id="0" name=""/>
        <dsp:cNvSpPr/>
      </dsp:nvSpPr>
      <dsp:spPr>
        <a:xfrm>
          <a:off x="0" y="514"/>
          <a:ext cx="1828800" cy="2006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</a:rPr>
            <a:t>50MAX</a:t>
          </a:r>
          <a:endParaRPr lang="en-US" sz="3300" kern="1200"/>
        </a:p>
      </dsp:txBody>
      <dsp:txXfrm>
        <a:off x="89275" y="89789"/>
        <a:ext cx="1650250" cy="1828179"/>
      </dsp:txXfrm>
    </dsp:sp>
    <dsp:sp modelId="{851E3F0D-7B4B-41D1-BBD4-ECE51C2624B8}">
      <dsp:nvSpPr>
        <dsp:cNvPr id="0" name=""/>
        <dsp:cNvSpPr/>
      </dsp:nvSpPr>
      <dsp:spPr>
        <a:xfrm>
          <a:off x="1828799" y="2207916"/>
          <a:ext cx="2743200" cy="20067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/>
            </a:rPr>
            <a:t> SH Network Map Established (70% access)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/>
            </a:rPr>
            <a:t> 12 councils have signed up and pdf list of roads available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Arial"/>
            </a:rPr>
            <a:t>Digital Full map in developement</a:t>
          </a:r>
        </a:p>
      </dsp:txBody>
      <dsp:txXfrm>
        <a:off x="1828799" y="2458757"/>
        <a:ext cx="1990677" cy="1505047"/>
      </dsp:txXfrm>
    </dsp:sp>
    <dsp:sp modelId="{459B909D-6BC5-458C-9CC6-C0E533E9177C}">
      <dsp:nvSpPr>
        <dsp:cNvPr id="0" name=""/>
        <dsp:cNvSpPr/>
      </dsp:nvSpPr>
      <dsp:spPr>
        <a:xfrm>
          <a:off x="0" y="2207916"/>
          <a:ext cx="1828800" cy="2006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Arial"/>
            </a:rPr>
            <a:t>Full HPMV</a:t>
          </a:r>
          <a:endParaRPr lang="en-US" sz="3300" kern="1200"/>
        </a:p>
      </dsp:txBody>
      <dsp:txXfrm>
        <a:off x="89275" y="2297191"/>
        <a:ext cx="1650250" cy="182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ABFC-AB04-47C1-B83F-ABF4CD00BC14}">
      <dsp:nvSpPr>
        <dsp:cNvPr id="0" name=""/>
        <dsp:cNvSpPr/>
      </dsp:nvSpPr>
      <dsp:spPr>
        <a:xfrm>
          <a:off x="0" y="61928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kern="1200"/>
            <a:t>Removal of attribute sheets for OL and 50MAX and HPMV</a:t>
          </a:r>
          <a:endParaRPr lang="en-NZ" sz="2200" kern="1200"/>
        </a:p>
      </dsp:txBody>
      <dsp:txXfrm>
        <a:off x="24502" y="86430"/>
        <a:ext cx="10654636" cy="452926"/>
      </dsp:txXfrm>
    </dsp:sp>
    <dsp:sp modelId="{704D3576-9121-4148-A88A-8D19B66EF914}">
      <dsp:nvSpPr>
        <dsp:cNvPr id="0" name=""/>
        <dsp:cNvSpPr/>
      </dsp:nvSpPr>
      <dsp:spPr>
        <a:xfrm>
          <a:off x="0" y="627218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kern="1200">
              <a:solidFill>
                <a:schemeClr val="bg1"/>
              </a:solidFill>
            </a:rPr>
            <a:t>Extending the number of combinations to 10 per application, initially 50MAX</a:t>
          </a:r>
          <a:endParaRPr lang="en-NZ" sz="2200" kern="1200">
            <a:solidFill>
              <a:schemeClr val="bg1"/>
            </a:solidFill>
          </a:endParaRPr>
        </a:p>
      </dsp:txBody>
      <dsp:txXfrm>
        <a:off x="24502" y="651720"/>
        <a:ext cx="10654636" cy="452926"/>
      </dsp:txXfrm>
    </dsp:sp>
    <dsp:sp modelId="{AEFB8D2D-76B9-4AA3-81A9-8D76E8F7E573}">
      <dsp:nvSpPr>
        <dsp:cNvPr id="0" name=""/>
        <dsp:cNvSpPr/>
      </dsp:nvSpPr>
      <dsp:spPr>
        <a:xfrm>
          <a:off x="0" y="1192508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Extend the validity of permits to 3/5 years</a:t>
          </a:r>
        </a:p>
      </dsp:txBody>
      <dsp:txXfrm>
        <a:off x="24502" y="1217010"/>
        <a:ext cx="10654636" cy="452926"/>
      </dsp:txXfrm>
    </dsp:sp>
    <dsp:sp modelId="{3C316961-5A02-44D7-98CB-3F4A8044DC2C}">
      <dsp:nvSpPr>
        <dsp:cNvPr id="0" name=""/>
        <dsp:cNvSpPr/>
      </dsp:nvSpPr>
      <dsp:spPr>
        <a:xfrm>
          <a:off x="0" y="1757798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>
              <a:solidFill>
                <a:schemeClr val="bg1"/>
              </a:solidFill>
            </a:rPr>
            <a:t>Explore the 54T network opportunity- SH network screened and 94% accessible</a:t>
          </a:r>
        </a:p>
      </dsp:txBody>
      <dsp:txXfrm>
        <a:off x="24502" y="1782300"/>
        <a:ext cx="10654636" cy="452926"/>
      </dsp:txXfrm>
    </dsp:sp>
    <dsp:sp modelId="{B212DB7D-4517-4FBB-82FB-E7AB5B116D96}">
      <dsp:nvSpPr>
        <dsp:cNvPr id="0" name=""/>
        <dsp:cNvSpPr/>
      </dsp:nvSpPr>
      <dsp:spPr>
        <a:xfrm>
          <a:off x="0" y="2323089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>
              <a:solidFill>
                <a:schemeClr val="bg1"/>
              </a:solidFill>
            </a:rPr>
            <a:t>Explore a container network</a:t>
          </a:r>
        </a:p>
      </dsp:txBody>
      <dsp:txXfrm>
        <a:off x="24502" y="2347591"/>
        <a:ext cx="10654636" cy="452926"/>
      </dsp:txXfrm>
    </dsp:sp>
    <dsp:sp modelId="{F4AE1976-DC17-4A3E-85AE-A6D1433C9E10}">
      <dsp:nvSpPr>
        <dsp:cNvPr id="0" name=""/>
        <dsp:cNvSpPr/>
      </dsp:nvSpPr>
      <dsp:spPr>
        <a:xfrm>
          <a:off x="0" y="2888379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/>
            <a:t>Centralised Permit Service</a:t>
          </a:r>
        </a:p>
      </dsp:txBody>
      <dsp:txXfrm>
        <a:off x="24502" y="2912881"/>
        <a:ext cx="10654636" cy="452926"/>
      </dsp:txXfrm>
    </dsp:sp>
    <dsp:sp modelId="{C63D1CD1-12CA-4E3B-AB2D-FD68E30E2088}">
      <dsp:nvSpPr>
        <dsp:cNvPr id="0" name=""/>
        <dsp:cNvSpPr/>
      </dsp:nvSpPr>
      <dsp:spPr>
        <a:xfrm>
          <a:off x="0" y="3453669"/>
          <a:ext cx="1070364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kern="1200">
              <a:latin typeface="Arial"/>
            </a:rPr>
            <a:t>Application initiation on VIN  </a:t>
          </a:r>
        </a:p>
      </dsp:txBody>
      <dsp:txXfrm>
        <a:off x="24502" y="3478171"/>
        <a:ext cx="10654636" cy="45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9FFAF-EFFB-442C-A13D-03CD0CD7484F}">
      <dsp:nvSpPr>
        <dsp:cNvPr id="0" name=""/>
        <dsp:cNvSpPr/>
      </dsp:nvSpPr>
      <dsp:spPr>
        <a:xfrm>
          <a:off x="-5751631" y="-880347"/>
          <a:ext cx="6847600" cy="6847600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4BC4D-9D44-4C05-87CB-C6A788B52A05}">
      <dsp:nvSpPr>
        <dsp:cNvPr id="0" name=""/>
        <dsp:cNvSpPr/>
      </dsp:nvSpPr>
      <dsp:spPr>
        <a:xfrm>
          <a:off x="408352" y="267876"/>
          <a:ext cx="10687874" cy="535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0" kern="1200"/>
            <a:t>50MAX renewal as of August 2022 </a:t>
          </a:r>
          <a:endParaRPr lang="en-NZ" sz="1700" kern="1200"/>
        </a:p>
      </dsp:txBody>
      <dsp:txXfrm>
        <a:off x="408352" y="267876"/>
        <a:ext cx="10687874" cy="535549"/>
      </dsp:txXfrm>
    </dsp:sp>
    <dsp:sp modelId="{3D082421-736D-4F4F-922B-9D52FBE30A2D}">
      <dsp:nvSpPr>
        <dsp:cNvPr id="0" name=""/>
        <dsp:cNvSpPr/>
      </dsp:nvSpPr>
      <dsp:spPr>
        <a:xfrm>
          <a:off x="73634" y="200932"/>
          <a:ext cx="669436" cy="66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E009D-5ECE-48C5-8C37-CE70F55BCCCA}">
      <dsp:nvSpPr>
        <dsp:cNvPr id="0" name=""/>
        <dsp:cNvSpPr/>
      </dsp:nvSpPr>
      <dsp:spPr>
        <a:xfrm>
          <a:off x="848878" y="1071098"/>
          <a:ext cx="10247348" cy="535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0" kern="1200"/>
            <a:t>50MAX new came on board from the end of September 2022</a:t>
          </a:r>
          <a:endParaRPr lang="en-NZ" sz="1700" kern="1200"/>
        </a:p>
      </dsp:txBody>
      <dsp:txXfrm>
        <a:off x="848878" y="1071098"/>
        <a:ext cx="10247348" cy="535549"/>
      </dsp:txXfrm>
    </dsp:sp>
    <dsp:sp modelId="{333F16EF-BBE8-4388-AFCA-744BE4B6D672}">
      <dsp:nvSpPr>
        <dsp:cNvPr id="0" name=""/>
        <dsp:cNvSpPr/>
      </dsp:nvSpPr>
      <dsp:spPr>
        <a:xfrm>
          <a:off x="514160" y="1004155"/>
          <a:ext cx="669436" cy="66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06A5F-DCD3-4097-8C2F-34A783125C13}">
      <dsp:nvSpPr>
        <dsp:cNvPr id="0" name=""/>
        <dsp:cNvSpPr/>
      </dsp:nvSpPr>
      <dsp:spPr>
        <a:xfrm>
          <a:off x="1050320" y="1874321"/>
          <a:ext cx="10045907" cy="535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0" kern="1200"/>
            <a:t>Approx 10 minutes per application time saving</a:t>
          </a:r>
          <a:endParaRPr lang="en-NZ" sz="1700" kern="1200"/>
        </a:p>
      </dsp:txBody>
      <dsp:txXfrm>
        <a:off x="1050320" y="1874321"/>
        <a:ext cx="10045907" cy="535549"/>
      </dsp:txXfrm>
    </dsp:sp>
    <dsp:sp modelId="{F50572F4-145A-4B6E-966B-76F5944D0249}">
      <dsp:nvSpPr>
        <dsp:cNvPr id="0" name=""/>
        <dsp:cNvSpPr/>
      </dsp:nvSpPr>
      <dsp:spPr>
        <a:xfrm>
          <a:off x="715601" y="1807377"/>
          <a:ext cx="669436" cy="66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739DB-755B-4004-9048-9C73AE4A538A}">
      <dsp:nvSpPr>
        <dsp:cNvPr id="0" name=""/>
        <dsp:cNvSpPr/>
      </dsp:nvSpPr>
      <dsp:spPr>
        <a:xfrm>
          <a:off x="1050320" y="2677034"/>
          <a:ext cx="10045907" cy="535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0" kern="1200"/>
            <a:t>All compliance checks done via platform – operator view</a:t>
          </a:r>
          <a:endParaRPr lang="en-NZ" sz="1700" kern="1200"/>
        </a:p>
      </dsp:txBody>
      <dsp:txXfrm>
        <a:off x="1050320" y="2677034"/>
        <a:ext cx="10045907" cy="535549"/>
      </dsp:txXfrm>
    </dsp:sp>
    <dsp:sp modelId="{563050E6-6990-49A2-BF81-5E111CCD5607}">
      <dsp:nvSpPr>
        <dsp:cNvPr id="0" name=""/>
        <dsp:cNvSpPr/>
      </dsp:nvSpPr>
      <dsp:spPr>
        <a:xfrm>
          <a:off x="715601" y="2610090"/>
          <a:ext cx="669436" cy="66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16CEA-9048-4BE3-94F8-8DDEB5C55CAD}">
      <dsp:nvSpPr>
        <dsp:cNvPr id="0" name=""/>
        <dsp:cNvSpPr/>
      </dsp:nvSpPr>
      <dsp:spPr>
        <a:xfrm>
          <a:off x="848878" y="3480256"/>
          <a:ext cx="10247348" cy="535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0" kern="1200"/>
            <a:t>New permit template in effect from 22 November 2022 – there will be 3 x variations of 50MAX permits all are valid </a:t>
          </a:r>
          <a:endParaRPr lang="en-NZ" sz="1700" kern="1200"/>
        </a:p>
      </dsp:txBody>
      <dsp:txXfrm>
        <a:off x="848878" y="3480256"/>
        <a:ext cx="10247348" cy="535549"/>
      </dsp:txXfrm>
    </dsp:sp>
    <dsp:sp modelId="{C05AC285-0DF9-4F96-BFA5-522A1134CA3A}">
      <dsp:nvSpPr>
        <dsp:cNvPr id="0" name=""/>
        <dsp:cNvSpPr/>
      </dsp:nvSpPr>
      <dsp:spPr>
        <a:xfrm>
          <a:off x="514160" y="3413313"/>
          <a:ext cx="669436" cy="66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B55F7-3931-4348-BFDE-C7AE70EE8933}">
      <dsp:nvSpPr>
        <dsp:cNvPr id="0" name=""/>
        <dsp:cNvSpPr/>
      </dsp:nvSpPr>
      <dsp:spPr>
        <a:xfrm>
          <a:off x="408352" y="4283479"/>
          <a:ext cx="10687874" cy="535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0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0" kern="1200"/>
            <a:t>Over Dimension permits added to the platform April 2023 (including Load Pilots &amp; Load Notifications) </a:t>
          </a:r>
          <a:endParaRPr lang="en-NZ" sz="1700" kern="1200"/>
        </a:p>
      </dsp:txBody>
      <dsp:txXfrm>
        <a:off x="408352" y="4283479"/>
        <a:ext cx="10687874" cy="535549"/>
      </dsp:txXfrm>
    </dsp:sp>
    <dsp:sp modelId="{983EB394-A821-4E55-B61B-BA2769D6C97A}">
      <dsp:nvSpPr>
        <dsp:cNvPr id="0" name=""/>
        <dsp:cNvSpPr/>
      </dsp:nvSpPr>
      <dsp:spPr>
        <a:xfrm>
          <a:off x="73634" y="4216535"/>
          <a:ext cx="669436" cy="669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44282-8CF9-47AE-8202-032D41348128}" type="datetimeFigureOut">
              <a:rPr lang="en-NZ" smtClean="0"/>
              <a:t>5/09/2023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7EDE-DBD2-4658-9DB5-565C65C6F1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614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00AC77-D98B-463C-8BDE-D0AAB24AD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" y="-3"/>
            <a:ext cx="12192002" cy="6858003"/>
            <a:chOff x="-1" y="-3"/>
            <a:chExt cx="12192002" cy="685800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C7885B60-2964-4E64-BEDB-7F4022119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" y="0"/>
              <a:ext cx="12191997" cy="6857998"/>
            </a:xfrm>
            <a:prstGeom prst="rect">
              <a:avLst/>
            </a:prstGeom>
          </p:spPr>
        </p:pic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281C0F-749F-40EC-A604-A966A5233715}"/>
                </a:ext>
              </a:extLst>
            </p:cNvPr>
            <p:cNvSpPr/>
            <p:nvPr/>
          </p:nvSpPr>
          <p:spPr>
            <a:xfrm>
              <a:off x="4177693" y="-1"/>
              <a:ext cx="8014308" cy="6858001"/>
            </a:xfrm>
            <a:custGeom>
              <a:avLst/>
              <a:gdLst>
                <a:gd name="connsiteX0" fmla="*/ 7047167 w 7052493"/>
                <a:gd name="connsiteY0" fmla="*/ 0 h 6034957"/>
                <a:gd name="connsiteX1" fmla="*/ 7052493 w 7052493"/>
                <a:gd name="connsiteY1" fmla="*/ 0 h 6034957"/>
                <a:gd name="connsiteX2" fmla="*/ 7052493 w 7052493"/>
                <a:gd name="connsiteY2" fmla="*/ 6034957 h 6034957"/>
                <a:gd name="connsiteX3" fmla="*/ 0 w 7052493"/>
                <a:gd name="connsiteY3" fmla="*/ 6034957 h 6034957"/>
                <a:gd name="connsiteX4" fmla="*/ 0 w 7052493"/>
                <a:gd name="connsiteY4" fmla="*/ 6034956 h 6034957"/>
                <a:gd name="connsiteX5" fmla="*/ 990176 w 7052493"/>
                <a:gd name="connsiteY5" fmla="*/ 6034956 h 6034957"/>
                <a:gd name="connsiteX6" fmla="*/ 7017061 w 7052493"/>
                <a:gd name="connsiteY6" fmla="*/ 596208 h 6034957"/>
                <a:gd name="connsiteX7" fmla="*/ 7047167 w 7052493"/>
                <a:gd name="connsiteY7" fmla="*/ 0 h 60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93" h="6034957">
                  <a:moveTo>
                    <a:pt x="7047167" y="0"/>
                  </a:moveTo>
                  <a:lnTo>
                    <a:pt x="7052493" y="0"/>
                  </a:lnTo>
                  <a:lnTo>
                    <a:pt x="7052493" y="6034957"/>
                  </a:lnTo>
                  <a:lnTo>
                    <a:pt x="0" y="6034957"/>
                  </a:lnTo>
                  <a:lnTo>
                    <a:pt x="0" y="6034956"/>
                  </a:lnTo>
                  <a:lnTo>
                    <a:pt x="990176" y="6034956"/>
                  </a:lnTo>
                  <a:cubicBezTo>
                    <a:pt x="4126890" y="6034956"/>
                    <a:pt x="6706821" y="3651072"/>
                    <a:pt x="7017061" y="596208"/>
                  </a:cubicBezTo>
                  <a:lnTo>
                    <a:pt x="7047167" y="0"/>
                  </a:lnTo>
                  <a:close/>
                </a:path>
              </a:pathLst>
            </a:custGeom>
            <a:solidFill>
              <a:srgbClr val="00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76DD1D-7FDA-4AAC-BC42-F390D002153B}"/>
                </a:ext>
              </a:extLst>
            </p:cNvPr>
            <p:cNvSpPr/>
            <p:nvPr/>
          </p:nvSpPr>
          <p:spPr>
            <a:xfrm>
              <a:off x="-1" y="-3"/>
              <a:ext cx="9513278" cy="6858001"/>
            </a:xfrm>
            <a:custGeom>
              <a:avLst/>
              <a:gdLst>
                <a:gd name="connsiteX0" fmla="*/ 0 w 9513278"/>
                <a:gd name="connsiteY0" fmla="*/ 0 h 6858001"/>
                <a:gd name="connsiteX1" fmla="*/ 9513278 w 9513278"/>
                <a:gd name="connsiteY1" fmla="*/ 0 h 6858001"/>
                <a:gd name="connsiteX2" fmla="*/ 9479066 w 9513278"/>
                <a:gd name="connsiteY2" fmla="*/ 677519 h 6858001"/>
                <a:gd name="connsiteX3" fmla="*/ 2630238 w 9513278"/>
                <a:gd name="connsiteY3" fmla="*/ 6858001 h 6858001"/>
                <a:gd name="connsiteX4" fmla="*/ 0 w 9513278"/>
                <a:gd name="connsiteY4" fmla="*/ 6857999 h 6858001"/>
                <a:gd name="connsiteX5" fmla="*/ 0 w 9513278"/>
                <a:gd name="connsiteY5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3278" h="6858001">
                  <a:moveTo>
                    <a:pt x="0" y="0"/>
                  </a:moveTo>
                  <a:lnTo>
                    <a:pt x="9513278" y="0"/>
                  </a:lnTo>
                  <a:lnTo>
                    <a:pt x="9479066" y="677519"/>
                  </a:lnTo>
                  <a:cubicBezTo>
                    <a:pt x="9126516" y="4149005"/>
                    <a:pt x="6194736" y="6858001"/>
                    <a:pt x="2630238" y="6858001"/>
                  </a:cubicBez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/>
                <a:t> 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C613BDA-2068-4B9D-A302-8F59D036E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321" y="6115314"/>
              <a:ext cx="1991450" cy="61956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B445662-46E5-4880-BFE6-64CD14EA9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93568" y="6483152"/>
              <a:ext cx="1434244" cy="175622"/>
            </a:xfrm>
            <a:prstGeom prst="rect">
              <a:avLst/>
            </a:prstGeom>
          </p:spPr>
        </p:pic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FF0346-4E37-4ECD-B553-87D9DDE27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65" y="1409310"/>
            <a:ext cx="8377924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195597E-C1F4-4637-9AF8-9103823BE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088" y="2283777"/>
            <a:ext cx="8339800" cy="542925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287E8F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83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F98EC-B396-4446-8CB8-47A96BB9B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8510" y="2112466"/>
            <a:ext cx="4655553" cy="401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197A6C-EAB8-4EFC-B870-10C08498D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8509" y="564904"/>
            <a:ext cx="4655553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93902D7-D063-4A3C-8449-60A47EC01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8510" y="1223839"/>
            <a:ext cx="4650949" cy="542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287E8F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D175B-19F5-4A7E-8B68-C188D01C92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2ABAD7-FC46-4289-AA33-1BC9D8D73E05}"/>
              </a:ext>
            </a:extLst>
          </p:cNvPr>
          <p:cNvSpPr/>
          <p:nvPr userDrawn="1"/>
        </p:nvSpPr>
        <p:spPr>
          <a:xfrm>
            <a:off x="447476" y="6585535"/>
            <a:ext cx="1825384" cy="272465"/>
          </a:xfrm>
          <a:custGeom>
            <a:avLst/>
            <a:gdLst>
              <a:gd name="connsiteX0" fmla="*/ 1447426 w 1825384"/>
              <a:gd name="connsiteY0" fmla="*/ 0 h 272465"/>
              <a:gd name="connsiteX1" fmla="*/ 1551924 w 1825384"/>
              <a:gd name="connsiteY1" fmla="*/ 0 h 272465"/>
              <a:gd name="connsiteX2" fmla="*/ 1824025 w 1825384"/>
              <a:gd name="connsiteY2" fmla="*/ 245548 h 272465"/>
              <a:gd name="connsiteX3" fmla="*/ 1825384 w 1825384"/>
              <a:gd name="connsiteY3" fmla="*/ 272465 h 272465"/>
              <a:gd name="connsiteX4" fmla="*/ 1447426 w 1825384"/>
              <a:gd name="connsiteY4" fmla="*/ 272465 h 272465"/>
              <a:gd name="connsiteX5" fmla="*/ 377957 w 1825384"/>
              <a:gd name="connsiteY5" fmla="*/ 0 h 272465"/>
              <a:gd name="connsiteX6" fmla="*/ 1447425 w 1825384"/>
              <a:gd name="connsiteY6" fmla="*/ 0 h 272465"/>
              <a:gd name="connsiteX7" fmla="*/ 1447425 w 1825384"/>
              <a:gd name="connsiteY7" fmla="*/ 272465 h 272465"/>
              <a:gd name="connsiteX8" fmla="*/ 0 w 1825384"/>
              <a:gd name="connsiteY8" fmla="*/ 272465 h 272465"/>
              <a:gd name="connsiteX9" fmla="*/ 0 w 1825384"/>
              <a:gd name="connsiteY9" fmla="*/ 272464 h 272465"/>
              <a:gd name="connsiteX10" fmla="*/ 104497 w 1825384"/>
              <a:gd name="connsiteY10" fmla="*/ 272464 h 272465"/>
              <a:gd name="connsiteX11" fmla="*/ 376598 w 1825384"/>
              <a:gd name="connsiteY11" fmla="*/ 26917 h 27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5384" h="272465">
                <a:moveTo>
                  <a:pt x="1447426" y="0"/>
                </a:moveTo>
                <a:lnTo>
                  <a:pt x="1551924" y="0"/>
                </a:lnTo>
                <a:cubicBezTo>
                  <a:pt x="1693540" y="0"/>
                  <a:pt x="1810018" y="107627"/>
                  <a:pt x="1824025" y="245548"/>
                </a:cubicBezTo>
                <a:lnTo>
                  <a:pt x="1825384" y="272465"/>
                </a:lnTo>
                <a:lnTo>
                  <a:pt x="1447426" y="272465"/>
                </a:lnTo>
                <a:close/>
                <a:moveTo>
                  <a:pt x="377957" y="0"/>
                </a:moveTo>
                <a:lnTo>
                  <a:pt x="1447425" y="0"/>
                </a:lnTo>
                <a:lnTo>
                  <a:pt x="1447425" y="272465"/>
                </a:lnTo>
                <a:lnTo>
                  <a:pt x="0" y="272465"/>
                </a:lnTo>
                <a:lnTo>
                  <a:pt x="0" y="272464"/>
                </a:lnTo>
                <a:lnTo>
                  <a:pt x="104497" y="272464"/>
                </a:lnTo>
                <a:cubicBezTo>
                  <a:pt x="246113" y="272464"/>
                  <a:pt x="362591" y="164837"/>
                  <a:pt x="376598" y="26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979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: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hore&#10;&#10;Description automatically generated">
            <a:extLst>
              <a:ext uri="{FF2B5EF4-FFF2-40B4-BE49-F238E27FC236}">
                <a16:creationId xmlns:a16="http://schemas.microsoft.com/office/drawing/2014/main" id="{58E37A8B-816A-45D9-8B43-F73BDDC57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65359" r="10562" b="5507"/>
          <a:stretch/>
        </p:blipFill>
        <p:spPr>
          <a:xfrm>
            <a:off x="285750" y="0"/>
            <a:ext cx="11906251" cy="685338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1EAFC3A-FEE3-47C3-986F-237096F64033}"/>
              </a:ext>
            </a:extLst>
          </p:cNvPr>
          <p:cNvGrpSpPr/>
          <p:nvPr userDrawn="1"/>
        </p:nvGrpSpPr>
        <p:grpSpPr>
          <a:xfrm>
            <a:off x="-208868" y="-4620"/>
            <a:ext cx="11736680" cy="6867241"/>
            <a:chOff x="-208868" y="-4620"/>
            <a:chExt cx="11736680" cy="68672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A18D59-50A5-45F5-AD8F-A00B9C90928F}"/>
                </a:ext>
              </a:extLst>
            </p:cNvPr>
            <p:cNvGrpSpPr/>
            <p:nvPr userDrawn="1"/>
          </p:nvGrpSpPr>
          <p:grpSpPr>
            <a:xfrm>
              <a:off x="-208868" y="-4620"/>
              <a:ext cx="8690058" cy="6867241"/>
              <a:chOff x="-208868" y="-4620"/>
              <a:chExt cx="8690058" cy="686724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31A0A8F-4EFE-46BE-95B1-84AB9A41A54C}"/>
                  </a:ext>
                </a:extLst>
              </p:cNvPr>
              <p:cNvSpPr/>
              <p:nvPr/>
            </p:nvSpPr>
            <p:spPr>
              <a:xfrm>
                <a:off x="455321" y="0"/>
                <a:ext cx="8025869" cy="6862621"/>
              </a:xfrm>
              <a:custGeom>
                <a:avLst/>
                <a:gdLst>
                  <a:gd name="connsiteX0" fmla="*/ 0 w 8025869"/>
                  <a:gd name="connsiteY0" fmla="*/ 0 h 6862621"/>
                  <a:gd name="connsiteX1" fmla="*/ 8025869 w 8025869"/>
                  <a:gd name="connsiteY1" fmla="*/ 0 h 6862621"/>
                  <a:gd name="connsiteX2" fmla="*/ 7991524 w 8025869"/>
                  <a:gd name="connsiteY2" fmla="*/ 677976 h 6862621"/>
                  <a:gd name="connsiteX3" fmla="*/ 1115971 w 8025869"/>
                  <a:gd name="connsiteY3" fmla="*/ 6862621 h 6862621"/>
                  <a:gd name="connsiteX4" fmla="*/ 0 w 8025869"/>
                  <a:gd name="connsiteY4" fmla="*/ 6862620 h 6862621"/>
                  <a:gd name="connsiteX5" fmla="*/ 0 w 8025869"/>
                  <a:gd name="connsiteY5" fmla="*/ 0 h 686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869" h="6862621">
                    <a:moveTo>
                      <a:pt x="0" y="0"/>
                    </a:moveTo>
                    <a:lnTo>
                      <a:pt x="8025869" y="0"/>
                    </a:lnTo>
                    <a:lnTo>
                      <a:pt x="7991524" y="677976"/>
                    </a:lnTo>
                    <a:cubicBezTo>
                      <a:pt x="7637598" y="4151800"/>
                      <a:pt x="4694377" y="6862621"/>
                      <a:pt x="1115971" y="6862621"/>
                    </a:cubicBezTo>
                    <a:lnTo>
                      <a:pt x="0" y="686262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7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tile tx="0" ty="0" sx="67000" sy="67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4F96CDA-F95B-4D75-9E2F-393A943271D5}"/>
                  </a:ext>
                </a:extLst>
              </p:cNvPr>
              <p:cNvSpPr/>
              <p:nvPr/>
            </p:nvSpPr>
            <p:spPr>
              <a:xfrm flipH="1">
                <a:off x="88794" y="-4620"/>
                <a:ext cx="6945210" cy="6858002"/>
              </a:xfrm>
              <a:custGeom>
                <a:avLst/>
                <a:gdLst>
                  <a:gd name="connsiteX0" fmla="*/ 6945210 w 6945210"/>
                  <a:gd name="connsiteY0" fmla="*/ 0 h 6858002"/>
                  <a:gd name="connsiteX1" fmla="*/ 0 w 6945210"/>
                  <a:gd name="connsiteY1" fmla="*/ 0 h 6858002"/>
                  <a:gd name="connsiteX2" fmla="*/ 34322 w 6945210"/>
                  <a:gd name="connsiteY2" fmla="*/ 677520 h 6858002"/>
                  <a:gd name="connsiteX3" fmla="*/ 6905246 w 6945210"/>
                  <a:gd name="connsiteY3" fmla="*/ 6858002 h 6858002"/>
                  <a:gd name="connsiteX4" fmla="*/ 6945210 w 6945210"/>
                  <a:gd name="connsiteY4" fmla="*/ 6858002 h 6858002"/>
                  <a:gd name="connsiteX5" fmla="*/ 6945210 w 6945210"/>
                  <a:gd name="connsiteY5" fmla="*/ 0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5210" h="6858002">
                    <a:moveTo>
                      <a:pt x="6945210" y="0"/>
                    </a:moveTo>
                    <a:lnTo>
                      <a:pt x="0" y="0"/>
                    </a:lnTo>
                    <a:lnTo>
                      <a:pt x="34322" y="677520"/>
                    </a:lnTo>
                    <a:cubicBezTo>
                      <a:pt x="388010" y="4149006"/>
                      <a:pt x="3329249" y="6858002"/>
                      <a:pt x="6905246" y="6858002"/>
                    </a:cubicBezTo>
                    <a:lnTo>
                      <a:pt x="6945210" y="6858002"/>
                    </a:lnTo>
                    <a:lnTo>
                      <a:pt x="6945210" y="0"/>
                    </a:lnTo>
                    <a:close/>
                  </a:path>
                </a:pathLst>
              </a:custGeom>
              <a:solidFill>
                <a:srgbClr val="AFBD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6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C14F2B0-9682-4A81-8452-9FEA225C6035}"/>
                  </a:ext>
                </a:extLst>
              </p:cNvPr>
              <p:cNvSpPr/>
              <p:nvPr/>
            </p:nvSpPr>
            <p:spPr>
              <a:xfrm flipH="1">
                <a:off x="-208868" y="-2"/>
                <a:ext cx="7145111" cy="6858002"/>
              </a:xfrm>
              <a:custGeom>
                <a:avLst/>
                <a:gdLst>
                  <a:gd name="connsiteX0" fmla="*/ 6945210 w 6945210"/>
                  <a:gd name="connsiteY0" fmla="*/ 0 h 6858002"/>
                  <a:gd name="connsiteX1" fmla="*/ 0 w 6945210"/>
                  <a:gd name="connsiteY1" fmla="*/ 0 h 6858002"/>
                  <a:gd name="connsiteX2" fmla="*/ 34322 w 6945210"/>
                  <a:gd name="connsiteY2" fmla="*/ 677520 h 6858002"/>
                  <a:gd name="connsiteX3" fmla="*/ 6905246 w 6945210"/>
                  <a:gd name="connsiteY3" fmla="*/ 6858002 h 6858002"/>
                  <a:gd name="connsiteX4" fmla="*/ 6945210 w 6945210"/>
                  <a:gd name="connsiteY4" fmla="*/ 6858002 h 6858002"/>
                  <a:gd name="connsiteX5" fmla="*/ 6945210 w 6945210"/>
                  <a:gd name="connsiteY5" fmla="*/ 0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5210" h="6858002">
                    <a:moveTo>
                      <a:pt x="6945210" y="0"/>
                    </a:moveTo>
                    <a:lnTo>
                      <a:pt x="0" y="0"/>
                    </a:lnTo>
                    <a:lnTo>
                      <a:pt x="34322" y="677520"/>
                    </a:lnTo>
                    <a:cubicBezTo>
                      <a:pt x="388010" y="4149006"/>
                      <a:pt x="3329249" y="6858002"/>
                      <a:pt x="6905246" y="6858002"/>
                    </a:cubicBezTo>
                    <a:lnTo>
                      <a:pt x="6945210" y="6858002"/>
                    </a:lnTo>
                    <a:lnTo>
                      <a:pt x="6945210" y="0"/>
                    </a:lnTo>
                    <a:close/>
                  </a:path>
                </a:pathLst>
              </a:custGeom>
              <a:solidFill>
                <a:srgbClr val="003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60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0AD7593-B0F2-4DF4-9687-EFE889B75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55321" y="5764330"/>
                <a:ext cx="1991450" cy="619562"/>
              </a:xfrm>
              <a:prstGeom prst="rect">
                <a:avLst/>
              </a:prstGeom>
            </p:spPr>
          </p:pic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1C1A231-0642-4A42-AB7E-3D839FABC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55321" y="5764330"/>
              <a:ext cx="1991450" cy="61956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D313463-CC8E-46A7-9581-0B5C051F2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93568" y="6483152"/>
              <a:ext cx="1434244" cy="175622"/>
            </a:xfrm>
            <a:prstGeom prst="rect">
              <a:avLst/>
            </a:prstGeom>
          </p:spPr>
        </p:pic>
      </p:grp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4CCF4C61-2292-4FB8-8C13-948A96C4A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321" y="984354"/>
            <a:ext cx="5983579" cy="13980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2D7C3A0-AFD0-4D3C-9DD1-35C575C6F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21" y="2709161"/>
            <a:ext cx="5535904" cy="542925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3EB1C8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6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: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50D6FC-8C3C-46D4-8F03-5CC502271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1" y="-2"/>
            <a:ext cx="12192000" cy="68580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1EAFC3A-FEE3-47C3-986F-237096F64033}"/>
              </a:ext>
            </a:extLst>
          </p:cNvPr>
          <p:cNvGrpSpPr/>
          <p:nvPr userDrawn="1"/>
        </p:nvGrpSpPr>
        <p:grpSpPr>
          <a:xfrm>
            <a:off x="-208868" y="-4620"/>
            <a:ext cx="11736680" cy="6867241"/>
            <a:chOff x="-208868" y="-4620"/>
            <a:chExt cx="11736680" cy="68672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A18D59-50A5-45F5-AD8F-A00B9C90928F}"/>
                </a:ext>
              </a:extLst>
            </p:cNvPr>
            <p:cNvGrpSpPr/>
            <p:nvPr userDrawn="1"/>
          </p:nvGrpSpPr>
          <p:grpSpPr>
            <a:xfrm>
              <a:off x="-208868" y="-4620"/>
              <a:ext cx="8690058" cy="6867241"/>
              <a:chOff x="-208868" y="-4620"/>
              <a:chExt cx="8690058" cy="686724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31A0A8F-4EFE-46BE-95B1-84AB9A41A54C}"/>
                  </a:ext>
                </a:extLst>
              </p:cNvPr>
              <p:cNvSpPr/>
              <p:nvPr/>
            </p:nvSpPr>
            <p:spPr>
              <a:xfrm>
                <a:off x="455321" y="0"/>
                <a:ext cx="8025869" cy="6862621"/>
              </a:xfrm>
              <a:custGeom>
                <a:avLst/>
                <a:gdLst>
                  <a:gd name="connsiteX0" fmla="*/ 0 w 8025869"/>
                  <a:gd name="connsiteY0" fmla="*/ 0 h 6862621"/>
                  <a:gd name="connsiteX1" fmla="*/ 8025869 w 8025869"/>
                  <a:gd name="connsiteY1" fmla="*/ 0 h 6862621"/>
                  <a:gd name="connsiteX2" fmla="*/ 7991524 w 8025869"/>
                  <a:gd name="connsiteY2" fmla="*/ 677976 h 6862621"/>
                  <a:gd name="connsiteX3" fmla="*/ 1115971 w 8025869"/>
                  <a:gd name="connsiteY3" fmla="*/ 6862621 h 6862621"/>
                  <a:gd name="connsiteX4" fmla="*/ 0 w 8025869"/>
                  <a:gd name="connsiteY4" fmla="*/ 6862620 h 6862621"/>
                  <a:gd name="connsiteX5" fmla="*/ 0 w 8025869"/>
                  <a:gd name="connsiteY5" fmla="*/ 0 h 686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869" h="6862621">
                    <a:moveTo>
                      <a:pt x="0" y="0"/>
                    </a:moveTo>
                    <a:lnTo>
                      <a:pt x="8025869" y="0"/>
                    </a:lnTo>
                    <a:lnTo>
                      <a:pt x="7991524" y="677976"/>
                    </a:lnTo>
                    <a:cubicBezTo>
                      <a:pt x="7637598" y="4151800"/>
                      <a:pt x="4694377" y="6862621"/>
                      <a:pt x="1115971" y="6862621"/>
                    </a:cubicBezTo>
                    <a:lnTo>
                      <a:pt x="0" y="686262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7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tile tx="0" ty="0" sx="67000" sy="67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4F96CDA-F95B-4D75-9E2F-393A943271D5}"/>
                  </a:ext>
                </a:extLst>
              </p:cNvPr>
              <p:cNvSpPr/>
              <p:nvPr/>
            </p:nvSpPr>
            <p:spPr>
              <a:xfrm flipH="1">
                <a:off x="88794" y="-4620"/>
                <a:ext cx="6945210" cy="6858002"/>
              </a:xfrm>
              <a:custGeom>
                <a:avLst/>
                <a:gdLst>
                  <a:gd name="connsiteX0" fmla="*/ 6945210 w 6945210"/>
                  <a:gd name="connsiteY0" fmla="*/ 0 h 6858002"/>
                  <a:gd name="connsiteX1" fmla="*/ 0 w 6945210"/>
                  <a:gd name="connsiteY1" fmla="*/ 0 h 6858002"/>
                  <a:gd name="connsiteX2" fmla="*/ 34322 w 6945210"/>
                  <a:gd name="connsiteY2" fmla="*/ 677520 h 6858002"/>
                  <a:gd name="connsiteX3" fmla="*/ 6905246 w 6945210"/>
                  <a:gd name="connsiteY3" fmla="*/ 6858002 h 6858002"/>
                  <a:gd name="connsiteX4" fmla="*/ 6945210 w 6945210"/>
                  <a:gd name="connsiteY4" fmla="*/ 6858002 h 6858002"/>
                  <a:gd name="connsiteX5" fmla="*/ 6945210 w 6945210"/>
                  <a:gd name="connsiteY5" fmla="*/ 0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5210" h="6858002">
                    <a:moveTo>
                      <a:pt x="6945210" y="0"/>
                    </a:moveTo>
                    <a:lnTo>
                      <a:pt x="0" y="0"/>
                    </a:lnTo>
                    <a:lnTo>
                      <a:pt x="34322" y="677520"/>
                    </a:lnTo>
                    <a:cubicBezTo>
                      <a:pt x="388010" y="4149006"/>
                      <a:pt x="3329249" y="6858002"/>
                      <a:pt x="6905246" y="6858002"/>
                    </a:cubicBezTo>
                    <a:lnTo>
                      <a:pt x="6945210" y="6858002"/>
                    </a:lnTo>
                    <a:lnTo>
                      <a:pt x="6945210" y="0"/>
                    </a:lnTo>
                    <a:close/>
                  </a:path>
                </a:pathLst>
              </a:custGeom>
              <a:solidFill>
                <a:srgbClr val="AFBD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6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C14F2B0-9682-4A81-8452-9FEA225C6035}"/>
                  </a:ext>
                </a:extLst>
              </p:cNvPr>
              <p:cNvSpPr/>
              <p:nvPr/>
            </p:nvSpPr>
            <p:spPr>
              <a:xfrm flipH="1">
                <a:off x="-208868" y="-2"/>
                <a:ext cx="7145111" cy="6858002"/>
              </a:xfrm>
              <a:custGeom>
                <a:avLst/>
                <a:gdLst>
                  <a:gd name="connsiteX0" fmla="*/ 6945210 w 6945210"/>
                  <a:gd name="connsiteY0" fmla="*/ 0 h 6858002"/>
                  <a:gd name="connsiteX1" fmla="*/ 0 w 6945210"/>
                  <a:gd name="connsiteY1" fmla="*/ 0 h 6858002"/>
                  <a:gd name="connsiteX2" fmla="*/ 34322 w 6945210"/>
                  <a:gd name="connsiteY2" fmla="*/ 677520 h 6858002"/>
                  <a:gd name="connsiteX3" fmla="*/ 6905246 w 6945210"/>
                  <a:gd name="connsiteY3" fmla="*/ 6858002 h 6858002"/>
                  <a:gd name="connsiteX4" fmla="*/ 6945210 w 6945210"/>
                  <a:gd name="connsiteY4" fmla="*/ 6858002 h 6858002"/>
                  <a:gd name="connsiteX5" fmla="*/ 6945210 w 6945210"/>
                  <a:gd name="connsiteY5" fmla="*/ 0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5210" h="6858002">
                    <a:moveTo>
                      <a:pt x="6945210" y="0"/>
                    </a:moveTo>
                    <a:lnTo>
                      <a:pt x="0" y="0"/>
                    </a:lnTo>
                    <a:lnTo>
                      <a:pt x="34322" y="677520"/>
                    </a:lnTo>
                    <a:cubicBezTo>
                      <a:pt x="388010" y="4149006"/>
                      <a:pt x="3329249" y="6858002"/>
                      <a:pt x="6905246" y="6858002"/>
                    </a:cubicBezTo>
                    <a:lnTo>
                      <a:pt x="6945210" y="6858002"/>
                    </a:lnTo>
                    <a:lnTo>
                      <a:pt x="6945210" y="0"/>
                    </a:lnTo>
                    <a:close/>
                  </a:path>
                </a:pathLst>
              </a:custGeom>
              <a:solidFill>
                <a:srgbClr val="003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60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0AD7593-B0F2-4DF4-9687-EFE889B75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55321" y="5764330"/>
                <a:ext cx="1991450" cy="619562"/>
              </a:xfrm>
              <a:prstGeom prst="rect">
                <a:avLst/>
              </a:prstGeom>
            </p:spPr>
          </p:pic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1C1A231-0642-4A42-AB7E-3D839FABC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55321" y="5764330"/>
              <a:ext cx="1991450" cy="61956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D313463-CC8E-46A7-9581-0B5C051F2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93568" y="6483152"/>
              <a:ext cx="1434244" cy="175622"/>
            </a:xfrm>
            <a:prstGeom prst="rect">
              <a:avLst/>
            </a:prstGeom>
          </p:spPr>
        </p:pic>
      </p:grp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4CCF4C61-2292-4FB8-8C13-948A96C4A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321" y="984354"/>
            <a:ext cx="5983579" cy="13980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2D7C3A0-AFD0-4D3C-9DD1-35C575C6F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21" y="2709161"/>
            <a:ext cx="5535904" cy="542925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3EB1C8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: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F73F6A2-A1DB-4319-A211-6CF7911DB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10409" r="6392" b="17247"/>
          <a:stretch/>
        </p:blipFill>
        <p:spPr>
          <a:xfrm>
            <a:off x="88795" y="-2"/>
            <a:ext cx="12103206" cy="68580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1EAFC3A-FEE3-47C3-986F-237096F64033}"/>
              </a:ext>
            </a:extLst>
          </p:cNvPr>
          <p:cNvGrpSpPr/>
          <p:nvPr userDrawn="1"/>
        </p:nvGrpSpPr>
        <p:grpSpPr>
          <a:xfrm>
            <a:off x="-208868" y="-4620"/>
            <a:ext cx="11736680" cy="6867241"/>
            <a:chOff x="-208868" y="-4620"/>
            <a:chExt cx="11736680" cy="68672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A18D59-50A5-45F5-AD8F-A00B9C90928F}"/>
                </a:ext>
              </a:extLst>
            </p:cNvPr>
            <p:cNvGrpSpPr/>
            <p:nvPr userDrawn="1"/>
          </p:nvGrpSpPr>
          <p:grpSpPr>
            <a:xfrm>
              <a:off x="-208868" y="-4620"/>
              <a:ext cx="8690058" cy="6867241"/>
              <a:chOff x="-208868" y="-4620"/>
              <a:chExt cx="8690058" cy="686724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31A0A8F-4EFE-46BE-95B1-84AB9A41A54C}"/>
                  </a:ext>
                </a:extLst>
              </p:cNvPr>
              <p:cNvSpPr/>
              <p:nvPr/>
            </p:nvSpPr>
            <p:spPr>
              <a:xfrm>
                <a:off x="455321" y="0"/>
                <a:ext cx="8025869" cy="6862621"/>
              </a:xfrm>
              <a:custGeom>
                <a:avLst/>
                <a:gdLst>
                  <a:gd name="connsiteX0" fmla="*/ 0 w 8025869"/>
                  <a:gd name="connsiteY0" fmla="*/ 0 h 6862621"/>
                  <a:gd name="connsiteX1" fmla="*/ 8025869 w 8025869"/>
                  <a:gd name="connsiteY1" fmla="*/ 0 h 6862621"/>
                  <a:gd name="connsiteX2" fmla="*/ 7991524 w 8025869"/>
                  <a:gd name="connsiteY2" fmla="*/ 677976 h 6862621"/>
                  <a:gd name="connsiteX3" fmla="*/ 1115971 w 8025869"/>
                  <a:gd name="connsiteY3" fmla="*/ 6862621 h 6862621"/>
                  <a:gd name="connsiteX4" fmla="*/ 0 w 8025869"/>
                  <a:gd name="connsiteY4" fmla="*/ 6862620 h 6862621"/>
                  <a:gd name="connsiteX5" fmla="*/ 0 w 8025869"/>
                  <a:gd name="connsiteY5" fmla="*/ 0 h 686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25869" h="6862621">
                    <a:moveTo>
                      <a:pt x="0" y="0"/>
                    </a:moveTo>
                    <a:lnTo>
                      <a:pt x="8025869" y="0"/>
                    </a:lnTo>
                    <a:lnTo>
                      <a:pt x="7991524" y="677976"/>
                    </a:lnTo>
                    <a:cubicBezTo>
                      <a:pt x="7637598" y="4151800"/>
                      <a:pt x="4694377" y="6862621"/>
                      <a:pt x="1115971" y="6862621"/>
                    </a:cubicBezTo>
                    <a:lnTo>
                      <a:pt x="0" y="686262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57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tile tx="0" ty="0" sx="67000" sy="67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4F96CDA-F95B-4D75-9E2F-393A943271D5}"/>
                  </a:ext>
                </a:extLst>
              </p:cNvPr>
              <p:cNvSpPr/>
              <p:nvPr/>
            </p:nvSpPr>
            <p:spPr>
              <a:xfrm flipH="1">
                <a:off x="88794" y="-4620"/>
                <a:ext cx="6945210" cy="6858002"/>
              </a:xfrm>
              <a:custGeom>
                <a:avLst/>
                <a:gdLst>
                  <a:gd name="connsiteX0" fmla="*/ 6945210 w 6945210"/>
                  <a:gd name="connsiteY0" fmla="*/ 0 h 6858002"/>
                  <a:gd name="connsiteX1" fmla="*/ 0 w 6945210"/>
                  <a:gd name="connsiteY1" fmla="*/ 0 h 6858002"/>
                  <a:gd name="connsiteX2" fmla="*/ 34322 w 6945210"/>
                  <a:gd name="connsiteY2" fmla="*/ 677520 h 6858002"/>
                  <a:gd name="connsiteX3" fmla="*/ 6905246 w 6945210"/>
                  <a:gd name="connsiteY3" fmla="*/ 6858002 h 6858002"/>
                  <a:gd name="connsiteX4" fmla="*/ 6945210 w 6945210"/>
                  <a:gd name="connsiteY4" fmla="*/ 6858002 h 6858002"/>
                  <a:gd name="connsiteX5" fmla="*/ 6945210 w 6945210"/>
                  <a:gd name="connsiteY5" fmla="*/ 0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5210" h="6858002">
                    <a:moveTo>
                      <a:pt x="6945210" y="0"/>
                    </a:moveTo>
                    <a:lnTo>
                      <a:pt x="0" y="0"/>
                    </a:lnTo>
                    <a:lnTo>
                      <a:pt x="34322" y="677520"/>
                    </a:lnTo>
                    <a:cubicBezTo>
                      <a:pt x="388010" y="4149006"/>
                      <a:pt x="3329249" y="6858002"/>
                      <a:pt x="6905246" y="6858002"/>
                    </a:cubicBezTo>
                    <a:lnTo>
                      <a:pt x="6945210" y="6858002"/>
                    </a:lnTo>
                    <a:lnTo>
                      <a:pt x="6945210" y="0"/>
                    </a:lnTo>
                    <a:close/>
                  </a:path>
                </a:pathLst>
              </a:custGeom>
              <a:solidFill>
                <a:srgbClr val="AFBD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6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C14F2B0-9682-4A81-8452-9FEA225C6035}"/>
                  </a:ext>
                </a:extLst>
              </p:cNvPr>
              <p:cNvSpPr/>
              <p:nvPr/>
            </p:nvSpPr>
            <p:spPr>
              <a:xfrm flipH="1">
                <a:off x="-208868" y="-2"/>
                <a:ext cx="7145111" cy="6858002"/>
              </a:xfrm>
              <a:custGeom>
                <a:avLst/>
                <a:gdLst>
                  <a:gd name="connsiteX0" fmla="*/ 6945210 w 6945210"/>
                  <a:gd name="connsiteY0" fmla="*/ 0 h 6858002"/>
                  <a:gd name="connsiteX1" fmla="*/ 0 w 6945210"/>
                  <a:gd name="connsiteY1" fmla="*/ 0 h 6858002"/>
                  <a:gd name="connsiteX2" fmla="*/ 34322 w 6945210"/>
                  <a:gd name="connsiteY2" fmla="*/ 677520 h 6858002"/>
                  <a:gd name="connsiteX3" fmla="*/ 6905246 w 6945210"/>
                  <a:gd name="connsiteY3" fmla="*/ 6858002 h 6858002"/>
                  <a:gd name="connsiteX4" fmla="*/ 6945210 w 6945210"/>
                  <a:gd name="connsiteY4" fmla="*/ 6858002 h 6858002"/>
                  <a:gd name="connsiteX5" fmla="*/ 6945210 w 6945210"/>
                  <a:gd name="connsiteY5" fmla="*/ 0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5210" h="6858002">
                    <a:moveTo>
                      <a:pt x="6945210" y="0"/>
                    </a:moveTo>
                    <a:lnTo>
                      <a:pt x="0" y="0"/>
                    </a:lnTo>
                    <a:lnTo>
                      <a:pt x="34322" y="677520"/>
                    </a:lnTo>
                    <a:cubicBezTo>
                      <a:pt x="388010" y="4149006"/>
                      <a:pt x="3329249" y="6858002"/>
                      <a:pt x="6905246" y="6858002"/>
                    </a:cubicBezTo>
                    <a:lnTo>
                      <a:pt x="6945210" y="6858002"/>
                    </a:lnTo>
                    <a:lnTo>
                      <a:pt x="6945210" y="0"/>
                    </a:lnTo>
                    <a:close/>
                  </a:path>
                </a:pathLst>
              </a:custGeom>
              <a:solidFill>
                <a:srgbClr val="003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60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80AD7593-B0F2-4DF4-9687-EFE889B75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55321" y="5764330"/>
                <a:ext cx="1991450" cy="619562"/>
              </a:xfrm>
              <a:prstGeom prst="rect">
                <a:avLst/>
              </a:prstGeom>
            </p:spPr>
          </p:pic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1C1A231-0642-4A42-AB7E-3D839FABC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55321" y="5764330"/>
              <a:ext cx="1991450" cy="619562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D313463-CC8E-46A7-9581-0B5C051F2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93568" y="6483152"/>
              <a:ext cx="1434244" cy="175622"/>
            </a:xfrm>
            <a:prstGeom prst="rect">
              <a:avLst/>
            </a:prstGeom>
          </p:spPr>
        </p:pic>
      </p:grp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4CCF4C61-2292-4FB8-8C13-948A96C4A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321" y="984354"/>
            <a:ext cx="5983579" cy="13980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2D7C3A0-AFD0-4D3C-9DD1-35C575C6F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21" y="2709161"/>
            <a:ext cx="5535904" cy="542925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3EB1C8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4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D4AD73-1020-4AA2-8F2A-595210DE7AF1}"/>
              </a:ext>
            </a:extLst>
          </p:cNvPr>
          <p:cNvGrpSpPr/>
          <p:nvPr userDrawn="1"/>
        </p:nvGrpSpPr>
        <p:grpSpPr>
          <a:xfrm>
            <a:off x="0" y="-1"/>
            <a:ext cx="12192001" cy="6858001"/>
            <a:chOff x="0" y="-1"/>
            <a:chExt cx="12192001" cy="68580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486155-5329-43D5-951B-7FE09715799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12A471-CD65-4120-8064-CCF5CF3E0EAA}"/>
                </a:ext>
              </a:extLst>
            </p:cNvPr>
            <p:cNvSpPr/>
            <p:nvPr/>
          </p:nvSpPr>
          <p:spPr>
            <a:xfrm>
              <a:off x="4177693" y="-1"/>
              <a:ext cx="8014308" cy="6858001"/>
            </a:xfrm>
            <a:custGeom>
              <a:avLst/>
              <a:gdLst>
                <a:gd name="connsiteX0" fmla="*/ 7047167 w 7052493"/>
                <a:gd name="connsiteY0" fmla="*/ 0 h 6034957"/>
                <a:gd name="connsiteX1" fmla="*/ 7052493 w 7052493"/>
                <a:gd name="connsiteY1" fmla="*/ 0 h 6034957"/>
                <a:gd name="connsiteX2" fmla="*/ 7052493 w 7052493"/>
                <a:gd name="connsiteY2" fmla="*/ 6034957 h 6034957"/>
                <a:gd name="connsiteX3" fmla="*/ 0 w 7052493"/>
                <a:gd name="connsiteY3" fmla="*/ 6034957 h 6034957"/>
                <a:gd name="connsiteX4" fmla="*/ 0 w 7052493"/>
                <a:gd name="connsiteY4" fmla="*/ 6034956 h 6034957"/>
                <a:gd name="connsiteX5" fmla="*/ 990176 w 7052493"/>
                <a:gd name="connsiteY5" fmla="*/ 6034956 h 6034957"/>
                <a:gd name="connsiteX6" fmla="*/ 7017061 w 7052493"/>
                <a:gd name="connsiteY6" fmla="*/ 596208 h 6034957"/>
                <a:gd name="connsiteX7" fmla="*/ 7047167 w 7052493"/>
                <a:gd name="connsiteY7" fmla="*/ 0 h 60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93" h="6034957">
                  <a:moveTo>
                    <a:pt x="7047167" y="0"/>
                  </a:moveTo>
                  <a:lnTo>
                    <a:pt x="7052493" y="0"/>
                  </a:lnTo>
                  <a:lnTo>
                    <a:pt x="7052493" y="6034957"/>
                  </a:lnTo>
                  <a:lnTo>
                    <a:pt x="0" y="6034957"/>
                  </a:lnTo>
                  <a:lnTo>
                    <a:pt x="0" y="6034956"/>
                  </a:lnTo>
                  <a:lnTo>
                    <a:pt x="990176" y="6034956"/>
                  </a:lnTo>
                  <a:cubicBezTo>
                    <a:pt x="4126890" y="6034956"/>
                    <a:pt x="6706821" y="3651072"/>
                    <a:pt x="7017061" y="596208"/>
                  </a:cubicBezTo>
                  <a:lnTo>
                    <a:pt x="7047167" y="0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7000" sy="67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DD584F-AAE6-4333-85AC-E9D3F679C0CF}"/>
                </a:ext>
              </a:extLst>
            </p:cNvPr>
            <p:cNvGrpSpPr/>
            <p:nvPr/>
          </p:nvGrpSpPr>
          <p:grpSpPr>
            <a:xfrm>
              <a:off x="447476" y="6585535"/>
              <a:ext cx="1825384" cy="272465"/>
              <a:chOff x="447476" y="6585535"/>
              <a:chExt cx="1825384" cy="27246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D3ECE23-343A-42C5-A70C-E940D235FCC6}"/>
                  </a:ext>
                </a:extLst>
              </p:cNvPr>
              <p:cNvSpPr/>
              <p:nvPr/>
            </p:nvSpPr>
            <p:spPr>
              <a:xfrm>
                <a:off x="447476" y="6585535"/>
                <a:ext cx="1825384" cy="272465"/>
              </a:xfrm>
              <a:custGeom>
                <a:avLst/>
                <a:gdLst>
                  <a:gd name="connsiteX0" fmla="*/ 1447426 w 1825384"/>
                  <a:gd name="connsiteY0" fmla="*/ 0 h 272465"/>
                  <a:gd name="connsiteX1" fmla="*/ 1551924 w 1825384"/>
                  <a:gd name="connsiteY1" fmla="*/ 0 h 272465"/>
                  <a:gd name="connsiteX2" fmla="*/ 1824025 w 1825384"/>
                  <a:gd name="connsiteY2" fmla="*/ 245548 h 272465"/>
                  <a:gd name="connsiteX3" fmla="*/ 1825384 w 1825384"/>
                  <a:gd name="connsiteY3" fmla="*/ 272465 h 272465"/>
                  <a:gd name="connsiteX4" fmla="*/ 1447426 w 1825384"/>
                  <a:gd name="connsiteY4" fmla="*/ 272465 h 272465"/>
                  <a:gd name="connsiteX5" fmla="*/ 377957 w 1825384"/>
                  <a:gd name="connsiteY5" fmla="*/ 0 h 272465"/>
                  <a:gd name="connsiteX6" fmla="*/ 1447425 w 1825384"/>
                  <a:gd name="connsiteY6" fmla="*/ 0 h 272465"/>
                  <a:gd name="connsiteX7" fmla="*/ 1447425 w 1825384"/>
                  <a:gd name="connsiteY7" fmla="*/ 272465 h 272465"/>
                  <a:gd name="connsiteX8" fmla="*/ 0 w 1825384"/>
                  <a:gd name="connsiteY8" fmla="*/ 272465 h 272465"/>
                  <a:gd name="connsiteX9" fmla="*/ 0 w 1825384"/>
                  <a:gd name="connsiteY9" fmla="*/ 272464 h 272465"/>
                  <a:gd name="connsiteX10" fmla="*/ 104497 w 1825384"/>
                  <a:gd name="connsiteY10" fmla="*/ 272464 h 272465"/>
                  <a:gd name="connsiteX11" fmla="*/ 376598 w 1825384"/>
                  <a:gd name="connsiteY11" fmla="*/ 26917 h 27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25384" h="272465">
                    <a:moveTo>
                      <a:pt x="1447426" y="0"/>
                    </a:moveTo>
                    <a:lnTo>
                      <a:pt x="1551924" y="0"/>
                    </a:lnTo>
                    <a:cubicBezTo>
                      <a:pt x="1693540" y="0"/>
                      <a:pt x="1810018" y="107627"/>
                      <a:pt x="1824025" y="245548"/>
                    </a:cubicBezTo>
                    <a:lnTo>
                      <a:pt x="1825384" y="272465"/>
                    </a:lnTo>
                    <a:lnTo>
                      <a:pt x="1447426" y="272465"/>
                    </a:lnTo>
                    <a:close/>
                    <a:moveTo>
                      <a:pt x="377957" y="0"/>
                    </a:moveTo>
                    <a:lnTo>
                      <a:pt x="1447425" y="0"/>
                    </a:lnTo>
                    <a:lnTo>
                      <a:pt x="1447425" y="272465"/>
                    </a:lnTo>
                    <a:lnTo>
                      <a:pt x="0" y="272465"/>
                    </a:lnTo>
                    <a:lnTo>
                      <a:pt x="0" y="272464"/>
                    </a:lnTo>
                    <a:lnTo>
                      <a:pt x="104497" y="272464"/>
                    </a:lnTo>
                    <a:cubicBezTo>
                      <a:pt x="246113" y="272464"/>
                      <a:pt x="362591" y="164837"/>
                      <a:pt x="376598" y="269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2FC9A3F9-BABD-4851-B7B0-BB447EF2A5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986592" y="6649767"/>
                <a:ext cx="953608" cy="144000"/>
              </a:xfrm>
              <a:prstGeom prst="rect">
                <a:avLst/>
              </a:prstGeom>
            </p:spPr>
          </p:pic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FF0346-4E37-4ECD-B553-87D9DDE27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64" y="1409310"/>
            <a:ext cx="10933135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195597E-C1F4-4637-9AF8-9103823BE2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087" y="2283777"/>
            <a:ext cx="10883383" cy="542925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3EB1C8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08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F98EC-B396-4446-8CB8-47A96BB9B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112466"/>
            <a:ext cx="10703640" cy="401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197A6C-EAB8-4EFC-B870-10C08498D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499" y="564904"/>
            <a:ext cx="10703640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93902D7-D063-4A3C-8449-60A47EC01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499" y="1223839"/>
            <a:ext cx="10693055" cy="542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287E8F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90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F98EC-B396-4446-8CB8-47A96BB9B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112466"/>
            <a:ext cx="6568574" cy="401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197A6C-EAB8-4EFC-B870-10C08498D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499" y="564904"/>
            <a:ext cx="6568574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93902D7-D063-4A3C-8449-60A47EC01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500" y="1223839"/>
            <a:ext cx="6562078" cy="542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287E8F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D175B-19F5-4A7E-8B68-C188D01C92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40675" y="0"/>
            <a:ext cx="42513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361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F98EC-B396-4446-8CB8-47A96BB9B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2112466"/>
            <a:ext cx="4655553" cy="401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197A6C-EAB8-4EFC-B870-10C08498D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499" y="564904"/>
            <a:ext cx="4655553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93902D7-D063-4A3C-8449-60A47EC01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500" y="1223839"/>
            <a:ext cx="4650949" cy="542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287E8F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D175B-19F5-4A7E-8B68-C188D01C92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600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F98EC-B396-4446-8CB8-47A96BB9B0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5488" y="2112466"/>
            <a:ext cx="6568574" cy="401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9197A6C-EAB8-4EFC-B870-10C08498D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5487" y="564904"/>
            <a:ext cx="6568574" cy="79630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93902D7-D063-4A3C-8449-60A47EC01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85488" y="1223839"/>
            <a:ext cx="6562078" cy="542925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287E8F"/>
                </a:solidFill>
              </a:defRPr>
            </a:lvl1pPr>
          </a:lstStyle>
          <a:p>
            <a:pPr lvl="0" algn="l"/>
            <a:r>
              <a:rPr lang="en-US" sz="2800">
                <a:solidFill>
                  <a:srgbClr val="3EB1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D175B-19F5-4A7E-8B68-C188D01C92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513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92EB070-36F5-45DE-B933-FA67A842304A}"/>
              </a:ext>
            </a:extLst>
          </p:cNvPr>
          <p:cNvSpPr/>
          <p:nvPr userDrawn="1"/>
        </p:nvSpPr>
        <p:spPr>
          <a:xfrm>
            <a:off x="447476" y="6585535"/>
            <a:ext cx="1825384" cy="272465"/>
          </a:xfrm>
          <a:custGeom>
            <a:avLst/>
            <a:gdLst>
              <a:gd name="connsiteX0" fmla="*/ 1447426 w 1825384"/>
              <a:gd name="connsiteY0" fmla="*/ 0 h 272465"/>
              <a:gd name="connsiteX1" fmla="*/ 1551924 w 1825384"/>
              <a:gd name="connsiteY1" fmla="*/ 0 h 272465"/>
              <a:gd name="connsiteX2" fmla="*/ 1824025 w 1825384"/>
              <a:gd name="connsiteY2" fmla="*/ 245548 h 272465"/>
              <a:gd name="connsiteX3" fmla="*/ 1825384 w 1825384"/>
              <a:gd name="connsiteY3" fmla="*/ 272465 h 272465"/>
              <a:gd name="connsiteX4" fmla="*/ 1447426 w 1825384"/>
              <a:gd name="connsiteY4" fmla="*/ 272465 h 272465"/>
              <a:gd name="connsiteX5" fmla="*/ 377957 w 1825384"/>
              <a:gd name="connsiteY5" fmla="*/ 0 h 272465"/>
              <a:gd name="connsiteX6" fmla="*/ 1447425 w 1825384"/>
              <a:gd name="connsiteY6" fmla="*/ 0 h 272465"/>
              <a:gd name="connsiteX7" fmla="*/ 1447425 w 1825384"/>
              <a:gd name="connsiteY7" fmla="*/ 272465 h 272465"/>
              <a:gd name="connsiteX8" fmla="*/ 0 w 1825384"/>
              <a:gd name="connsiteY8" fmla="*/ 272465 h 272465"/>
              <a:gd name="connsiteX9" fmla="*/ 0 w 1825384"/>
              <a:gd name="connsiteY9" fmla="*/ 272464 h 272465"/>
              <a:gd name="connsiteX10" fmla="*/ 104497 w 1825384"/>
              <a:gd name="connsiteY10" fmla="*/ 272464 h 272465"/>
              <a:gd name="connsiteX11" fmla="*/ 376598 w 1825384"/>
              <a:gd name="connsiteY11" fmla="*/ 26917 h 27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5384" h="272465">
                <a:moveTo>
                  <a:pt x="1447426" y="0"/>
                </a:moveTo>
                <a:lnTo>
                  <a:pt x="1551924" y="0"/>
                </a:lnTo>
                <a:cubicBezTo>
                  <a:pt x="1693540" y="0"/>
                  <a:pt x="1810018" y="107627"/>
                  <a:pt x="1824025" y="245548"/>
                </a:cubicBezTo>
                <a:lnTo>
                  <a:pt x="1825384" y="272465"/>
                </a:lnTo>
                <a:lnTo>
                  <a:pt x="1447426" y="272465"/>
                </a:lnTo>
                <a:close/>
                <a:moveTo>
                  <a:pt x="377957" y="0"/>
                </a:moveTo>
                <a:lnTo>
                  <a:pt x="1447425" y="0"/>
                </a:lnTo>
                <a:lnTo>
                  <a:pt x="1447425" y="272465"/>
                </a:lnTo>
                <a:lnTo>
                  <a:pt x="0" y="272465"/>
                </a:lnTo>
                <a:lnTo>
                  <a:pt x="0" y="272464"/>
                </a:lnTo>
                <a:lnTo>
                  <a:pt x="104497" y="272464"/>
                </a:lnTo>
                <a:cubicBezTo>
                  <a:pt x="246113" y="272464"/>
                  <a:pt x="362591" y="164837"/>
                  <a:pt x="376598" y="26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25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Title">
            <a:extLst>
              <a:ext uri="{FF2B5EF4-FFF2-40B4-BE49-F238E27FC236}">
                <a16:creationId xmlns:a16="http://schemas.microsoft.com/office/drawing/2014/main" id="{522502F0-1709-475E-9B27-DD2E91F7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476"/>
            <a:ext cx="10515600" cy="622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4D0AA-0F19-428E-8B5D-F40B2673C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6175"/>
            <a:ext cx="10515600" cy="378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7E778-0AC2-44D7-AE7D-7864328E70C9}"/>
              </a:ext>
            </a:extLst>
          </p:cNvPr>
          <p:cNvGrpSpPr/>
          <p:nvPr userDrawn="1"/>
        </p:nvGrpSpPr>
        <p:grpSpPr>
          <a:xfrm>
            <a:off x="450537" y="6585535"/>
            <a:ext cx="1825384" cy="272465"/>
            <a:chOff x="9601199" y="6585534"/>
            <a:chExt cx="1825384" cy="27246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6B0276-FBBE-4FD0-BB96-CBB0E575BFB6}"/>
                </a:ext>
              </a:extLst>
            </p:cNvPr>
            <p:cNvSpPr/>
            <p:nvPr/>
          </p:nvSpPr>
          <p:spPr>
            <a:xfrm>
              <a:off x="9601199" y="6585534"/>
              <a:ext cx="1825384" cy="272465"/>
            </a:xfrm>
            <a:custGeom>
              <a:avLst/>
              <a:gdLst>
                <a:gd name="connsiteX0" fmla="*/ 1447426 w 1825384"/>
                <a:gd name="connsiteY0" fmla="*/ 0 h 272465"/>
                <a:gd name="connsiteX1" fmla="*/ 1551924 w 1825384"/>
                <a:gd name="connsiteY1" fmla="*/ 0 h 272465"/>
                <a:gd name="connsiteX2" fmla="*/ 1824025 w 1825384"/>
                <a:gd name="connsiteY2" fmla="*/ 245548 h 272465"/>
                <a:gd name="connsiteX3" fmla="*/ 1825384 w 1825384"/>
                <a:gd name="connsiteY3" fmla="*/ 272465 h 272465"/>
                <a:gd name="connsiteX4" fmla="*/ 1447426 w 1825384"/>
                <a:gd name="connsiteY4" fmla="*/ 272465 h 272465"/>
                <a:gd name="connsiteX5" fmla="*/ 377957 w 1825384"/>
                <a:gd name="connsiteY5" fmla="*/ 0 h 272465"/>
                <a:gd name="connsiteX6" fmla="*/ 1447425 w 1825384"/>
                <a:gd name="connsiteY6" fmla="*/ 0 h 272465"/>
                <a:gd name="connsiteX7" fmla="*/ 1447425 w 1825384"/>
                <a:gd name="connsiteY7" fmla="*/ 272465 h 272465"/>
                <a:gd name="connsiteX8" fmla="*/ 0 w 1825384"/>
                <a:gd name="connsiteY8" fmla="*/ 272465 h 272465"/>
                <a:gd name="connsiteX9" fmla="*/ 0 w 1825384"/>
                <a:gd name="connsiteY9" fmla="*/ 272464 h 272465"/>
                <a:gd name="connsiteX10" fmla="*/ 104497 w 1825384"/>
                <a:gd name="connsiteY10" fmla="*/ 272464 h 272465"/>
                <a:gd name="connsiteX11" fmla="*/ 376598 w 1825384"/>
                <a:gd name="connsiteY11" fmla="*/ 26917 h 27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5384" h="272465">
                  <a:moveTo>
                    <a:pt x="1447426" y="0"/>
                  </a:moveTo>
                  <a:lnTo>
                    <a:pt x="1551924" y="0"/>
                  </a:lnTo>
                  <a:cubicBezTo>
                    <a:pt x="1693540" y="0"/>
                    <a:pt x="1810018" y="107627"/>
                    <a:pt x="1824025" y="245548"/>
                  </a:cubicBezTo>
                  <a:lnTo>
                    <a:pt x="1825384" y="272465"/>
                  </a:lnTo>
                  <a:lnTo>
                    <a:pt x="1447426" y="272465"/>
                  </a:lnTo>
                  <a:close/>
                  <a:moveTo>
                    <a:pt x="377957" y="0"/>
                  </a:moveTo>
                  <a:lnTo>
                    <a:pt x="1447425" y="0"/>
                  </a:lnTo>
                  <a:lnTo>
                    <a:pt x="1447425" y="272465"/>
                  </a:lnTo>
                  <a:lnTo>
                    <a:pt x="0" y="272465"/>
                  </a:lnTo>
                  <a:lnTo>
                    <a:pt x="0" y="272464"/>
                  </a:lnTo>
                  <a:lnTo>
                    <a:pt x="104497" y="272464"/>
                  </a:lnTo>
                  <a:cubicBezTo>
                    <a:pt x="246113" y="272464"/>
                    <a:pt x="362591" y="164837"/>
                    <a:pt x="376598" y="26917"/>
                  </a:cubicBezTo>
                  <a:close/>
                </a:path>
              </a:pathLst>
            </a:custGeom>
            <a:solidFill>
              <a:srgbClr val="00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4BFB903-901B-41A3-AC21-CCCA25CF0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151002" y="6649766"/>
              <a:ext cx="953609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21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rgbClr val="287E8F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89535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rgbClr val="287E8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rgbClr val="287E8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rgbClr val="287E8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rgbClr val="287E8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ta.govt.nz/regulatory/changes-to-regulatory-funding-fees-and-charges/fees-and-charges/" TargetMode="External"/><Relationship Id="rId2" Type="http://schemas.microsoft.com/office/2018/10/relationships/comments" Target="../comments/modernComment_122_E6BE2AC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EACA2-C2B4-256A-0B14-988A031A33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/>
              <a:t>HV Permits Update and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1E92A3-3505-3B17-A389-D4BF0240F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6" y="2284618"/>
            <a:ext cx="5535904" cy="1144382"/>
          </a:xfrm>
        </p:spPr>
        <p:txBody>
          <a:bodyPr>
            <a:normAutofit/>
          </a:bodyPr>
          <a:lstStyle/>
          <a:p>
            <a:endParaRPr lang="en-NZ"/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529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6A4D0-1FE3-2523-9AAF-B24AED8A1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Monthly Permit volumes</a:t>
            </a:r>
          </a:p>
          <a:p>
            <a:endParaRPr lang="en-N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6229B-7A45-08CF-CF27-676759EFC577}"/>
              </a:ext>
            </a:extLst>
          </p:cNvPr>
          <p:cNvGrpSpPr/>
          <p:nvPr/>
        </p:nvGrpSpPr>
        <p:grpSpPr>
          <a:xfrm>
            <a:off x="9511516" y="1268048"/>
            <a:ext cx="2161739" cy="2234310"/>
            <a:chOff x="5133448" y="466163"/>
            <a:chExt cx="1897905" cy="18979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548B707-9712-3C04-9C53-2ED7A1E20FD0}"/>
                </a:ext>
              </a:extLst>
            </p:cNvPr>
            <p:cNvSpPr/>
            <p:nvPr/>
          </p:nvSpPr>
          <p:spPr>
            <a:xfrm>
              <a:off x="5133448" y="466163"/>
              <a:ext cx="1897905" cy="189790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95CB8ED-1664-A79B-7D64-D2E86EF3EB71}"/>
                </a:ext>
              </a:extLst>
            </p:cNvPr>
            <p:cNvSpPr txBox="1"/>
            <p:nvPr/>
          </p:nvSpPr>
          <p:spPr>
            <a:xfrm>
              <a:off x="5226096" y="558811"/>
              <a:ext cx="1712609" cy="1712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Continuing to see growth in HPMV Higher Mass  and 50MAX 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02CCD-70CC-C6FC-3B89-0556B6AD713A}"/>
              </a:ext>
            </a:extLst>
          </p:cNvPr>
          <p:cNvGrpSpPr/>
          <p:nvPr/>
        </p:nvGrpSpPr>
        <p:grpSpPr>
          <a:xfrm rot="10800000" flipV="1">
            <a:off x="9511516" y="3692769"/>
            <a:ext cx="2272682" cy="2363022"/>
            <a:chOff x="7243279" y="462310"/>
            <a:chExt cx="1897905" cy="18979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B746BE2-B868-2552-DDC5-AFE2F8A7339F}"/>
                </a:ext>
              </a:extLst>
            </p:cNvPr>
            <p:cNvSpPr/>
            <p:nvPr/>
          </p:nvSpPr>
          <p:spPr>
            <a:xfrm>
              <a:off x="7243279" y="462310"/>
              <a:ext cx="1897905" cy="189790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2C6DEF32-146A-3303-6842-1DD6CEB1FF66}"/>
                </a:ext>
              </a:extLst>
            </p:cNvPr>
            <p:cNvSpPr txBox="1"/>
            <p:nvPr/>
          </p:nvSpPr>
          <p:spPr>
            <a:xfrm>
              <a:off x="7384876" y="625575"/>
              <a:ext cx="1712609" cy="17126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in new builds (overlength permits) as components come back in from overseas</a:t>
              </a:r>
            </a:p>
          </p:txBody>
        </p:sp>
      </p:grpSp>
      <p:pic>
        <p:nvPicPr>
          <p:cNvPr id="2" name="Picture 1" descr="image">
            <a:extLst>
              <a:ext uri="{FF2B5EF4-FFF2-40B4-BE49-F238E27FC236}">
                <a16:creationId xmlns:a16="http://schemas.microsoft.com/office/drawing/2014/main" id="{E7E3A841-E2C6-E6CF-D231-AB6C32701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3" y="1267309"/>
            <a:ext cx="8477737" cy="47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7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A2F67-98E4-F8B1-4BA4-08CC11630047}"/>
              </a:ext>
            </a:extLst>
          </p:cNvPr>
          <p:cNvGrpSpPr/>
          <p:nvPr/>
        </p:nvGrpSpPr>
        <p:grpSpPr>
          <a:xfrm>
            <a:off x="7351227" y="1177636"/>
            <a:ext cx="4840773" cy="4943290"/>
            <a:chOff x="7431505" y="1066800"/>
            <a:chExt cx="4840773" cy="4943290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905E339F-3C76-ACE8-9A76-B08DF357D1AE}"/>
                </a:ext>
              </a:extLst>
            </p:cNvPr>
            <p:cNvSpPr/>
            <p:nvPr/>
          </p:nvSpPr>
          <p:spPr>
            <a:xfrm>
              <a:off x="7431505" y="1066800"/>
              <a:ext cx="4840773" cy="4840773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76B3C8F-22F7-F8EA-FF41-A1A885390334}"/>
                </a:ext>
              </a:extLst>
            </p:cNvPr>
            <p:cNvSpPr/>
            <p:nvPr/>
          </p:nvSpPr>
          <p:spPr>
            <a:xfrm>
              <a:off x="8907940" y="1194388"/>
              <a:ext cx="2214411" cy="2241540"/>
            </a:xfrm>
            <a:custGeom>
              <a:avLst/>
              <a:gdLst>
                <a:gd name="connsiteX0" fmla="*/ 0 w 1887901"/>
                <a:gd name="connsiteY0" fmla="*/ 314656 h 1887901"/>
                <a:gd name="connsiteX1" fmla="*/ 314656 w 1887901"/>
                <a:gd name="connsiteY1" fmla="*/ 0 h 1887901"/>
                <a:gd name="connsiteX2" fmla="*/ 1573245 w 1887901"/>
                <a:gd name="connsiteY2" fmla="*/ 0 h 1887901"/>
                <a:gd name="connsiteX3" fmla="*/ 1887901 w 1887901"/>
                <a:gd name="connsiteY3" fmla="*/ 314656 h 1887901"/>
                <a:gd name="connsiteX4" fmla="*/ 1887901 w 1887901"/>
                <a:gd name="connsiteY4" fmla="*/ 1573245 h 1887901"/>
                <a:gd name="connsiteX5" fmla="*/ 1573245 w 1887901"/>
                <a:gd name="connsiteY5" fmla="*/ 1887901 h 1887901"/>
                <a:gd name="connsiteX6" fmla="*/ 314656 w 1887901"/>
                <a:gd name="connsiteY6" fmla="*/ 1887901 h 1887901"/>
                <a:gd name="connsiteX7" fmla="*/ 0 w 1887901"/>
                <a:gd name="connsiteY7" fmla="*/ 1573245 h 1887901"/>
                <a:gd name="connsiteX8" fmla="*/ 0 w 1887901"/>
                <a:gd name="connsiteY8" fmla="*/ 314656 h 188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901" h="1887901">
                  <a:moveTo>
                    <a:pt x="0" y="314656"/>
                  </a:moveTo>
                  <a:cubicBezTo>
                    <a:pt x="0" y="140876"/>
                    <a:pt x="140876" y="0"/>
                    <a:pt x="314656" y="0"/>
                  </a:cubicBezTo>
                  <a:lnTo>
                    <a:pt x="1573245" y="0"/>
                  </a:lnTo>
                  <a:cubicBezTo>
                    <a:pt x="1747025" y="0"/>
                    <a:pt x="1887901" y="140876"/>
                    <a:pt x="1887901" y="314656"/>
                  </a:cubicBezTo>
                  <a:lnTo>
                    <a:pt x="1887901" y="1573245"/>
                  </a:lnTo>
                  <a:cubicBezTo>
                    <a:pt x="1887901" y="1747025"/>
                    <a:pt x="1747025" y="1887901"/>
                    <a:pt x="1573245" y="1887901"/>
                  </a:cubicBezTo>
                  <a:lnTo>
                    <a:pt x="314656" y="1887901"/>
                  </a:lnTo>
                  <a:cubicBezTo>
                    <a:pt x="140876" y="1887901"/>
                    <a:pt x="0" y="1747025"/>
                    <a:pt x="0" y="1573245"/>
                  </a:cubicBezTo>
                  <a:lnTo>
                    <a:pt x="0" y="3146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10" tIns="149310" rIns="149310" bIns="14931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Permits have been revoked / declined due to travel on unauthorised structures, excess weight, vehicle standards, outstanding debt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44426D-D2B6-3F11-E139-DF73EDACD9CF}"/>
                </a:ext>
              </a:extLst>
            </p:cNvPr>
            <p:cNvSpPr/>
            <p:nvPr/>
          </p:nvSpPr>
          <p:spPr>
            <a:xfrm>
              <a:off x="8907940" y="3666033"/>
              <a:ext cx="2214411" cy="2344057"/>
            </a:xfrm>
            <a:custGeom>
              <a:avLst/>
              <a:gdLst>
                <a:gd name="connsiteX0" fmla="*/ 0 w 1887901"/>
                <a:gd name="connsiteY0" fmla="*/ 314656 h 1887901"/>
                <a:gd name="connsiteX1" fmla="*/ 314656 w 1887901"/>
                <a:gd name="connsiteY1" fmla="*/ 0 h 1887901"/>
                <a:gd name="connsiteX2" fmla="*/ 1573245 w 1887901"/>
                <a:gd name="connsiteY2" fmla="*/ 0 h 1887901"/>
                <a:gd name="connsiteX3" fmla="*/ 1887901 w 1887901"/>
                <a:gd name="connsiteY3" fmla="*/ 314656 h 1887901"/>
                <a:gd name="connsiteX4" fmla="*/ 1887901 w 1887901"/>
                <a:gd name="connsiteY4" fmla="*/ 1573245 h 1887901"/>
                <a:gd name="connsiteX5" fmla="*/ 1573245 w 1887901"/>
                <a:gd name="connsiteY5" fmla="*/ 1887901 h 1887901"/>
                <a:gd name="connsiteX6" fmla="*/ 314656 w 1887901"/>
                <a:gd name="connsiteY6" fmla="*/ 1887901 h 1887901"/>
                <a:gd name="connsiteX7" fmla="*/ 0 w 1887901"/>
                <a:gd name="connsiteY7" fmla="*/ 1573245 h 1887901"/>
                <a:gd name="connsiteX8" fmla="*/ 0 w 1887901"/>
                <a:gd name="connsiteY8" fmla="*/ 314656 h 188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901" h="1887901">
                  <a:moveTo>
                    <a:pt x="0" y="314656"/>
                  </a:moveTo>
                  <a:cubicBezTo>
                    <a:pt x="0" y="140876"/>
                    <a:pt x="140876" y="0"/>
                    <a:pt x="314656" y="0"/>
                  </a:cubicBezTo>
                  <a:lnTo>
                    <a:pt x="1573245" y="0"/>
                  </a:lnTo>
                  <a:cubicBezTo>
                    <a:pt x="1747025" y="0"/>
                    <a:pt x="1887901" y="140876"/>
                    <a:pt x="1887901" y="314656"/>
                  </a:cubicBezTo>
                  <a:lnTo>
                    <a:pt x="1887901" y="1573245"/>
                  </a:lnTo>
                  <a:cubicBezTo>
                    <a:pt x="1887901" y="1747025"/>
                    <a:pt x="1747025" y="1887901"/>
                    <a:pt x="1573245" y="1887901"/>
                  </a:cubicBezTo>
                  <a:lnTo>
                    <a:pt x="314656" y="1887901"/>
                  </a:lnTo>
                  <a:cubicBezTo>
                    <a:pt x="140876" y="1887901"/>
                    <a:pt x="0" y="1747025"/>
                    <a:pt x="0" y="1573245"/>
                  </a:cubicBezTo>
                  <a:lnTo>
                    <a:pt x="0" y="3146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10" tIns="149310" rIns="149310" bIns="14931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15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We continue to work across all areas of regulatory, with increased focus on RUC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FD4BA-5ED9-4C4B-9B28-1F6142605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499" y="122193"/>
            <a:ext cx="10703640" cy="796304"/>
          </a:xfrm>
        </p:spPr>
        <p:txBody>
          <a:bodyPr/>
          <a:lstStyle/>
          <a:p>
            <a:r>
              <a:rPr lang="en-NZ"/>
              <a:t>Compliance Activities 22/23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91135DA-CCBD-7857-519C-77A16C079AA4}"/>
              </a:ext>
            </a:extLst>
          </p:cNvPr>
          <p:cNvGraphicFramePr>
            <a:graphicFrameLocks/>
          </p:cNvGraphicFramePr>
          <p:nvPr/>
        </p:nvGraphicFramePr>
        <p:xfrm>
          <a:off x="540325" y="1177636"/>
          <a:ext cx="6691748" cy="403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67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FA120-6347-485A-1196-D241D99E1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NZ">
                <a:cs typeface="Arial"/>
              </a:rPr>
              <a:t>Permitting Networks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9C38D3F-0D7C-D547-1CAF-47CC99EEB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341569"/>
              </p:ext>
            </p:extLst>
          </p:nvPr>
        </p:nvGraphicFramePr>
        <p:xfrm>
          <a:off x="762001" y="1628079"/>
          <a:ext cx="4572000" cy="421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25" name="Picture 724">
            <a:extLst>
              <a:ext uri="{FF2B5EF4-FFF2-40B4-BE49-F238E27FC236}">
                <a16:creationId xmlns:a16="http://schemas.microsoft.com/office/drawing/2014/main" id="{5BA0BAEA-A2E1-ABFD-5FAA-31E774741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047" y="3327371"/>
            <a:ext cx="4135496" cy="2968347"/>
          </a:xfrm>
          <a:prstGeom prst="rect">
            <a:avLst/>
          </a:prstGeom>
        </p:spPr>
      </p:pic>
      <p:pic>
        <p:nvPicPr>
          <p:cNvPr id="736" name="Picture 735" descr="A map of a road with orange dots">
            <a:extLst>
              <a:ext uri="{FF2B5EF4-FFF2-40B4-BE49-F238E27FC236}">
                <a16:creationId xmlns:a16="http://schemas.microsoft.com/office/drawing/2014/main" id="{98332217-87DE-A901-D7D3-AB9C0730B0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5087" y="1040199"/>
            <a:ext cx="3853273" cy="22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415FEC9-10B7-B28F-FE16-2DB55A002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83793"/>
              </p:ext>
            </p:extLst>
          </p:nvPr>
        </p:nvGraphicFramePr>
        <p:xfrm>
          <a:off x="744180" y="1927738"/>
          <a:ext cx="10703640" cy="401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7BC4F-2DA9-0E6B-C9A2-68DB4169A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Opportunities and feedback</a:t>
            </a:r>
          </a:p>
        </p:txBody>
      </p:sp>
    </p:spTree>
    <p:extLst>
      <p:ext uri="{BB962C8B-B14F-4D97-AF65-F5344CB8AC3E}">
        <p14:creationId xmlns:p14="http://schemas.microsoft.com/office/powerpoint/2010/main" val="308014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E3846D6-00AF-468F-B2C3-37F4EEBF5112}"/>
              </a:ext>
            </a:extLst>
          </p:cNvPr>
          <p:cNvGraphicFramePr/>
          <p:nvPr/>
        </p:nvGraphicFramePr>
        <p:xfrm>
          <a:off x="471055" y="1216241"/>
          <a:ext cx="11167570" cy="508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7BDC6-361B-45CE-B394-CF9DC5D91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463" y="242451"/>
            <a:ext cx="10703640" cy="796304"/>
          </a:xfrm>
        </p:spPr>
        <p:txBody>
          <a:bodyPr/>
          <a:lstStyle/>
          <a:p>
            <a:r>
              <a:rPr lang="en-NZ"/>
              <a:t>Permit Platform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1570CD-30C3-4D76-9EDE-DE3290F78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463" y="999548"/>
            <a:ext cx="10693055" cy="542925"/>
          </a:xfrm>
        </p:spPr>
        <p:txBody>
          <a:bodyPr>
            <a:normAutofit/>
          </a:bodyPr>
          <a:lstStyle/>
          <a:p>
            <a:r>
              <a:rPr lang="en-NZ"/>
              <a:t>Move to new Permit processing platform in August 2022</a:t>
            </a:r>
          </a:p>
        </p:txBody>
      </p:sp>
    </p:spTree>
    <p:extLst>
      <p:ext uri="{BB962C8B-B14F-4D97-AF65-F5344CB8AC3E}">
        <p14:creationId xmlns:p14="http://schemas.microsoft.com/office/powerpoint/2010/main" val="223193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124DA-6872-F224-3756-2C434518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870" y="68263"/>
            <a:ext cx="4562260" cy="6448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54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79B9E-FE63-FC8B-59FA-88F45F241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00" y="1631203"/>
            <a:ext cx="5397500" cy="44987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64795" indent="-264795"/>
            <a:r>
              <a:rPr lang="en-US">
                <a:cs typeface="Arial"/>
              </a:rPr>
              <a:t>Changes to many fees for vehicle licensing and registration</a:t>
            </a:r>
          </a:p>
          <a:p>
            <a:pPr marL="264795" indent="-264795"/>
            <a:r>
              <a:rPr lang="en-US">
                <a:cs typeface="Arial"/>
              </a:rPr>
              <a:t>Increasing the amount paid to renew </a:t>
            </a:r>
            <a:r>
              <a:rPr lang="en-US" err="1">
                <a:cs typeface="Arial"/>
              </a:rPr>
              <a:t>rego</a:t>
            </a:r>
            <a:r>
              <a:rPr lang="en-US">
                <a:cs typeface="Arial"/>
              </a:rPr>
              <a:t> (vehicle </a:t>
            </a:r>
            <a:r>
              <a:rPr lang="en-US" err="1">
                <a:cs typeface="Arial"/>
              </a:rPr>
              <a:t>licence</a:t>
            </a:r>
            <a:r>
              <a:rPr lang="en-US">
                <a:cs typeface="Arial"/>
              </a:rPr>
              <a:t>) and to register a vehicle for the for the first time</a:t>
            </a:r>
          </a:p>
          <a:p>
            <a:pPr marL="264795" indent="-264795"/>
            <a:r>
              <a:rPr lang="en-US">
                <a:cs typeface="Arial"/>
              </a:rPr>
              <a:t>Decreasing the amount paid to re-register a vehicle (previously cancelled/lapsed)</a:t>
            </a:r>
          </a:p>
          <a:p>
            <a:pPr marL="264795" indent="-264795"/>
            <a:r>
              <a:rPr lang="en-US">
                <a:cs typeface="Arial"/>
                <a:hlinkClick r:id="rId3"/>
              </a:rPr>
              <a:t>https://www.nzta.govt.nz/regulatory/changes-to-regulatory-funding-fees-and-charges/fees-and-charges/</a:t>
            </a:r>
          </a:p>
          <a:p>
            <a:pPr marL="264795" indent="-264795"/>
            <a:endParaRPr lang="en-US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CBDC4-5EF3-F38A-B0B1-C230621CD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499" y="564904"/>
            <a:ext cx="5106737" cy="7963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0">
                <a:cs typeface="Arial"/>
              </a:rPr>
              <a:t>Permit Fee Changes</a:t>
            </a:r>
          </a:p>
          <a:p>
            <a:endParaRPr lang="en-US" sz="2000" b="0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4" name="Picture Placeholder 3" descr="A screenshot of a document&#10;&#10;Description automatically generated">
            <a:extLst>
              <a:ext uri="{FF2B5EF4-FFF2-40B4-BE49-F238E27FC236}">
                <a16:creationId xmlns:a16="http://schemas.microsoft.com/office/drawing/2014/main" id="{9FA469FE-D15A-92CD-74CF-0EB6DDE15B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481" r="1481"/>
          <a:stretch/>
        </p:blipFill>
        <p:spPr>
          <a:xfrm>
            <a:off x="6096001" y="101564"/>
            <a:ext cx="6096000" cy="6654872"/>
          </a:xfrm>
        </p:spPr>
      </p:pic>
    </p:spTree>
    <p:extLst>
      <p:ext uri="{BB962C8B-B14F-4D97-AF65-F5344CB8AC3E}">
        <p14:creationId xmlns:p14="http://schemas.microsoft.com/office/powerpoint/2010/main" val="2419514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Waka Kotahi">
  <a:themeElements>
    <a:clrScheme name="Waka Kotahi">
      <a:dk1>
        <a:sysClr val="windowText" lastClr="000000"/>
      </a:dk1>
      <a:lt1>
        <a:sysClr val="window" lastClr="FFFFFF"/>
      </a:lt1>
      <a:dk2>
        <a:srgbClr val="3EB1C8"/>
      </a:dk2>
      <a:lt2>
        <a:srgbClr val="E87722"/>
      </a:lt2>
      <a:accent1>
        <a:srgbClr val="19456B"/>
      </a:accent1>
      <a:accent2>
        <a:srgbClr val="AFBD22"/>
      </a:accent2>
      <a:accent3>
        <a:srgbClr val="CA4142"/>
      </a:accent3>
      <a:accent4>
        <a:srgbClr val="908070"/>
      </a:accent4>
      <a:accent5>
        <a:srgbClr val="2575AE"/>
      </a:accent5>
      <a:accent6>
        <a:srgbClr val="008B97"/>
      </a:accent6>
      <a:hlink>
        <a:srgbClr val="0563C1"/>
      </a:hlink>
      <a:folHlink>
        <a:srgbClr val="954F72"/>
      </a:folHlink>
    </a:clrScheme>
    <a:fontScheme name="Waka Kotah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000" dirty="0" smtClean="0">
            <a:solidFill>
              <a:srgbClr val="287E8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aka Kotahi presentation template.potm" id="{582677B4-88B0-4CCE-AE85-3CDDB9E3279E}" vid="{E201D88D-F744-4E0D-99AD-FCC401AE7F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Waka Kotahi presentation template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Waka Kotahi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Yvette Lusby</dc:creator>
  <cp:revision>12</cp:revision>
  <dcterms:created xsi:type="dcterms:W3CDTF">2022-10-19T01:51:54Z</dcterms:created>
  <dcterms:modified xsi:type="dcterms:W3CDTF">2023-09-05T22:26:22Z</dcterms:modified>
</cp:coreProperties>
</file>